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Layouts/slideLayout7.xml" ContentType="application/vnd.openxmlformats-officedocument.presentationml.slideLayout+xml"/>
  <Override PartName="/ppt/theme/theme3.xml" ContentType="application/vnd.openxmlformats-officedocument.theme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4.xml" ContentType="application/vnd.openxmlformats-officedocument.theme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5.xml" ContentType="application/vnd.openxmlformats-officedocument.theme+xml"/>
  <Override PartName="/ppt/slideLayouts/slideLayout16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8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theme/themeOverride3.xml" ContentType="application/vnd.openxmlformats-officedocument.themeOverride+xml"/>
  <Override PartName="/ppt/notesSlides/notesSlide1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1" r:id="rId4"/>
    <p:sldMasterId id="2147483650" r:id="rId5"/>
    <p:sldMasterId id="2147483656" r:id="rId6"/>
    <p:sldMasterId id="2147483658" r:id="rId7"/>
    <p:sldMasterId id="2147483664" r:id="rId8"/>
    <p:sldMasterId id="2147483674" r:id="rId9"/>
  </p:sldMasterIdLst>
  <p:notesMasterIdLst>
    <p:notesMasterId r:id="rId28"/>
  </p:notesMasterIdLst>
  <p:sldIdLst>
    <p:sldId id="256" r:id="rId10"/>
    <p:sldId id="326" r:id="rId11"/>
    <p:sldId id="262" r:id="rId12"/>
    <p:sldId id="298" r:id="rId13"/>
    <p:sldId id="367" r:id="rId14"/>
    <p:sldId id="368" r:id="rId15"/>
    <p:sldId id="369" r:id="rId16"/>
    <p:sldId id="269" r:id="rId17"/>
    <p:sldId id="350" r:id="rId18"/>
    <p:sldId id="351" r:id="rId19"/>
    <p:sldId id="270" r:id="rId20"/>
    <p:sldId id="365" r:id="rId21"/>
    <p:sldId id="361" r:id="rId22"/>
    <p:sldId id="362" r:id="rId23"/>
    <p:sldId id="363" r:id="rId24"/>
    <p:sldId id="331" r:id="rId25"/>
    <p:sldId id="366" r:id="rId26"/>
    <p:sldId id="364" r:id="rId27"/>
  </p:sldIdLst>
  <p:sldSz cx="9144000" cy="6858000" type="screen4x3"/>
  <p:notesSz cx="6811963" cy="9942513"/>
  <p:defaultTextStyle>
    <a:defPPr>
      <a:defRPr lang="de-DE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64E8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682" autoAdjust="0"/>
    <p:restoredTop sz="79379" autoAdjust="0"/>
  </p:normalViewPr>
  <p:slideViewPr>
    <p:cSldViewPr snapToGrid="0" snapToObjects="1">
      <p:cViewPr varScale="1">
        <p:scale>
          <a:sx n="69" d="100"/>
          <a:sy n="69" d="100"/>
        </p:scale>
        <p:origin x="1579" y="58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5.xml"/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" Type="http://schemas.openxmlformats.org/officeDocument/2006/relationships/customXml" Target="../customXml/item3.xml"/><Relationship Id="rId21" Type="http://schemas.openxmlformats.org/officeDocument/2006/relationships/slide" Target="slides/slide12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29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51850" cy="498853"/>
          </a:xfrm>
          <a:prstGeom prst="rect">
            <a:avLst/>
          </a:prstGeom>
        </p:spPr>
        <p:txBody>
          <a:bodyPr vert="horz" lIns="92309" tIns="46154" rIns="92309" bIns="46154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8537" y="0"/>
            <a:ext cx="2951850" cy="498853"/>
          </a:xfrm>
          <a:prstGeom prst="rect">
            <a:avLst/>
          </a:prstGeom>
        </p:spPr>
        <p:txBody>
          <a:bodyPr vert="horz" lIns="92309" tIns="46154" rIns="92309" bIns="46154" rtlCol="0"/>
          <a:lstStyle>
            <a:lvl1pPr algn="r">
              <a:defRPr sz="1200"/>
            </a:lvl1pPr>
          </a:lstStyle>
          <a:p>
            <a:fld id="{47CCB7B4-DB81-4392-88AD-85224EFA7FF6}" type="datetimeFigureOut">
              <a:rPr lang="en-GB" smtClean="0"/>
              <a:t>26/03/2018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68400" y="1243013"/>
            <a:ext cx="4475163" cy="33559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309" tIns="46154" rIns="92309" bIns="46154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1197" y="4784835"/>
            <a:ext cx="5449570" cy="3914865"/>
          </a:xfrm>
          <a:prstGeom prst="rect">
            <a:avLst/>
          </a:prstGeom>
        </p:spPr>
        <p:txBody>
          <a:bodyPr vert="horz" lIns="92309" tIns="46154" rIns="92309" bIns="46154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43664"/>
            <a:ext cx="2951850" cy="498852"/>
          </a:xfrm>
          <a:prstGeom prst="rect">
            <a:avLst/>
          </a:prstGeom>
        </p:spPr>
        <p:txBody>
          <a:bodyPr vert="horz" lIns="92309" tIns="46154" rIns="92309" bIns="46154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8537" y="9443664"/>
            <a:ext cx="2951850" cy="498852"/>
          </a:xfrm>
          <a:prstGeom prst="rect">
            <a:avLst/>
          </a:prstGeom>
        </p:spPr>
        <p:txBody>
          <a:bodyPr vert="horz" lIns="92309" tIns="46154" rIns="92309" bIns="46154" rtlCol="0" anchor="b"/>
          <a:lstStyle>
            <a:lvl1pPr algn="r">
              <a:defRPr sz="1200"/>
            </a:lvl1pPr>
          </a:lstStyle>
          <a:p>
            <a:fld id="{94DAB242-5151-493B-9810-70098527BE6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416383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DAB242-5151-493B-9810-70098527BE65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490299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DAB242-5151-493B-9810-70098527BE65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629823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DAB242-5151-493B-9810-70098527BE65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913299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/>
              <a:t>Every full member can initiate a standardisation </a:t>
            </a:r>
            <a:r>
              <a:rPr lang="de-DE" err="1"/>
              <a:t>activity</a:t>
            </a:r>
            <a:r>
              <a:rPr lang="de-DE"/>
              <a:t> </a:t>
            </a:r>
            <a:endParaRPr lang="en-GB" baseline="0"/>
          </a:p>
          <a:p>
            <a:r>
              <a:rPr lang="de-DE" baseline="0" err="1">
                <a:sym typeface="Wingdings" panose="05000000000000000000" pitchFamily="2" charset="2"/>
              </a:rPr>
              <a:t>Voluntary</a:t>
            </a:r>
            <a:r>
              <a:rPr lang="de-DE" baseline="0">
                <a:sym typeface="Wingdings" panose="05000000000000000000" pitchFamily="2" charset="2"/>
              </a:rPr>
              <a:t> </a:t>
            </a:r>
            <a:r>
              <a:rPr lang="de-DE" baseline="0" err="1">
                <a:sym typeface="Wingdings" panose="05000000000000000000" pitchFamily="2" charset="2"/>
              </a:rPr>
              <a:t>work</a:t>
            </a:r>
            <a:r>
              <a:rPr lang="de-DE" baseline="0">
                <a:sym typeface="Wingdings" panose="05000000000000000000" pitchFamily="2" charset="2"/>
              </a:rPr>
              <a:t> </a:t>
            </a:r>
            <a:r>
              <a:rPr lang="de-DE" baseline="0" err="1">
                <a:sym typeface="Wingdings" panose="05000000000000000000" pitchFamily="2" charset="2"/>
              </a:rPr>
              <a:t>force</a:t>
            </a:r>
            <a:r>
              <a:rPr lang="de-DE" baseline="0">
                <a:sym typeface="Wingdings" panose="05000000000000000000" pitchFamily="2" charset="2"/>
              </a:rPr>
              <a:t>,</a:t>
            </a:r>
          </a:p>
          <a:p>
            <a:r>
              <a:rPr lang="de-DE" baseline="0">
                <a:sym typeface="Wingdings" panose="05000000000000000000" pitchFamily="2" charset="2"/>
              </a:rPr>
              <a:t>Consensus </a:t>
            </a:r>
            <a:r>
              <a:rPr lang="de-DE" baseline="0" err="1">
                <a:sym typeface="Wingdings" panose="05000000000000000000" pitchFamily="2" charset="2"/>
              </a:rPr>
              <a:t>driven</a:t>
            </a:r>
            <a:r>
              <a:rPr lang="de-DE" baseline="0">
                <a:sym typeface="Wingdings" panose="05000000000000000000" pitchFamily="2" charset="2"/>
              </a:rPr>
              <a:t> </a:t>
            </a:r>
            <a:r>
              <a:rPr lang="de-DE" baseline="0" err="1">
                <a:sym typeface="Wingdings" panose="05000000000000000000" pitchFamily="2" charset="2"/>
              </a:rPr>
              <a:t>approach</a:t>
            </a:r>
            <a:r>
              <a:rPr lang="de-DE" baseline="0">
                <a:sym typeface="Wingdings" panose="05000000000000000000" pitchFamily="2" charset="2"/>
              </a:rPr>
              <a:t>, open </a:t>
            </a:r>
            <a:r>
              <a:rPr lang="de-DE" baseline="0" err="1">
                <a:sym typeface="Wingdings" panose="05000000000000000000" pitchFamily="2" charset="2"/>
              </a:rPr>
              <a:t>consultation</a:t>
            </a:r>
            <a:r>
              <a:rPr lang="de-DE" baseline="0">
                <a:sym typeface="Wingdings" panose="05000000000000000000" pitchFamily="2" charset="2"/>
              </a:rPr>
              <a:t> in </a:t>
            </a:r>
            <a:r>
              <a:rPr lang="de-DE" baseline="0" err="1">
                <a:sym typeface="Wingdings" panose="05000000000000000000" pitchFamily="2" charset="2"/>
              </a:rPr>
              <a:t>developing</a:t>
            </a:r>
            <a:r>
              <a:rPr lang="de-DE" baseline="0">
                <a:sym typeface="Wingdings" panose="05000000000000000000" pitchFamily="2" charset="2"/>
              </a:rPr>
              <a:t> </a:t>
            </a:r>
            <a:r>
              <a:rPr lang="de-DE" baseline="0" err="1">
                <a:sym typeface="Wingdings" panose="05000000000000000000" pitchFamily="2" charset="2"/>
              </a:rPr>
              <a:t>standards</a:t>
            </a:r>
            <a:r>
              <a:rPr lang="de-DE" baseline="0">
                <a:sym typeface="Wingdings" panose="05000000000000000000" pitchFamily="2" charset="2"/>
              </a:rPr>
              <a:t>, different </a:t>
            </a:r>
            <a:r>
              <a:rPr lang="de-DE" baseline="0" err="1">
                <a:sym typeface="Wingdings" panose="05000000000000000000" pitchFamily="2" charset="2"/>
              </a:rPr>
              <a:t>validation</a:t>
            </a:r>
            <a:r>
              <a:rPr lang="de-DE" baseline="0">
                <a:sym typeface="Wingdings" panose="05000000000000000000" pitchFamily="2" charset="2"/>
              </a:rPr>
              <a:t> </a:t>
            </a:r>
            <a:r>
              <a:rPr lang="de-DE" baseline="0" err="1">
                <a:sym typeface="Wingdings" panose="05000000000000000000" pitchFamily="2" charset="2"/>
              </a:rPr>
              <a:t>steps</a:t>
            </a:r>
            <a:r>
              <a:rPr lang="de-DE" baseline="0">
                <a:sym typeface="Wingdings" panose="05000000000000000000" pitchFamily="2" charset="2"/>
              </a:rPr>
              <a:t>. </a:t>
            </a:r>
          </a:p>
          <a:p>
            <a:endParaRPr lang="en-GB" baseline="0">
              <a:sym typeface="Wingdings" panose="05000000000000000000" pitchFamily="2" charset="2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19B93E-8837-40C1-99DF-D62EEE427693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71660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DAB242-5151-493B-9810-70098527BE65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918292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DAB242-5151-493B-9810-70098527BE65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5621467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50FDF1-CAC7-4F00-AE3D-96FE63E01F3C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68526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50FDF1-CAC7-4F00-AE3D-96FE63E01F3C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77696605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DAB242-5151-493B-9810-70098527BE65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610856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/>
              <a:t>Regulation</a:t>
            </a:r>
            <a:r>
              <a:rPr lang="de-DE" baseline="0"/>
              <a:t> </a:t>
            </a:r>
            <a:r>
              <a:rPr lang="de-DE" baseline="0" err="1"/>
              <a:t>and</a:t>
            </a:r>
            <a:r>
              <a:rPr lang="de-DE" baseline="0"/>
              <a:t> </a:t>
            </a:r>
            <a:r>
              <a:rPr lang="de-DE" baseline="0" err="1"/>
              <a:t>implementing</a:t>
            </a:r>
            <a:r>
              <a:rPr lang="de-DE" baseline="0"/>
              <a:t> </a:t>
            </a:r>
            <a:r>
              <a:rPr lang="de-DE" baseline="0" err="1"/>
              <a:t>rule</a:t>
            </a:r>
            <a:r>
              <a:rPr lang="de-DE" baseline="0"/>
              <a:t> </a:t>
            </a:r>
            <a:r>
              <a:rPr lang="de-DE" baseline="0" err="1"/>
              <a:t>gives</a:t>
            </a:r>
            <a:r>
              <a:rPr lang="de-DE" baseline="0"/>
              <a:t> </a:t>
            </a:r>
            <a:r>
              <a:rPr lang="de-DE" baseline="0" err="1"/>
              <a:t>the</a:t>
            </a:r>
            <a:r>
              <a:rPr lang="de-DE" baseline="0"/>
              <a:t> </a:t>
            </a:r>
            <a:r>
              <a:rPr lang="de-DE" baseline="0" err="1"/>
              <a:t>strategic</a:t>
            </a:r>
            <a:r>
              <a:rPr lang="de-DE" baseline="0"/>
              <a:t> </a:t>
            </a:r>
            <a:r>
              <a:rPr lang="de-DE" baseline="0" err="1"/>
              <a:t>direction</a:t>
            </a:r>
            <a:r>
              <a:rPr lang="de-DE" baseline="0"/>
              <a:t> </a:t>
            </a:r>
            <a:r>
              <a:rPr lang="de-DE" baseline="0" err="1"/>
              <a:t>and</a:t>
            </a:r>
            <a:r>
              <a:rPr lang="de-DE" baseline="0"/>
              <a:t> </a:t>
            </a:r>
            <a:r>
              <a:rPr lang="de-DE" baseline="0" err="1"/>
              <a:t>sets</a:t>
            </a:r>
            <a:r>
              <a:rPr lang="de-DE" baseline="0"/>
              <a:t> </a:t>
            </a:r>
            <a:r>
              <a:rPr lang="de-DE" baseline="0" err="1"/>
              <a:t>the</a:t>
            </a:r>
            <a:r>
              <a:rPr lang="de-DE" baseline="0"/>
              <a:t> </a:t>
            </a:r>
            <a:r>
              <a:rPr lang="de-DE" baseline="0" err="1"/>
              <a:t>safety</a:t>
            </a:r>
            <a:r>
              <a:rPr lang="de-DE" baseline="0"/>
              <a:t> </a:t>
            </a:r>
            <a:r>
              <a:rPr lang="de-DE" baseline="0" err="1"/>
              <a:t>level</a:t>
            </a:r>
            <a:r>
              <a:rPr lang="de-DE" baseline="0"/>
              <a:t> </a:t>
            </a:r>
          </a:p>
          <a:p>
            <a:endParaRPr lang="de-DE"/>
          </a:p>
          <a:p>
            <a:r>
              <a:rPr lang="de-DE" err="1"/>
              <a:t>Bucharest</a:t>
            </a:r>
            <a:r>
              <a:rPr lang="de-DE"/>
              <a:t> </a:t>
            </a:r>
            <a:r>
              <a:rPr lang="de-DE" err="1"/>
              <a:t>and</a:t>
            </a:r>
            <a:r>
              <a:rPr lang="de-DE"/>
              <a:t> </a:t>
            </a:r>
            <a:r>
              <a:rPr lang="de-DE" err="1"/>
              <a:t>Warsaw</a:t>
            </a:r>
            <a:r>
              <a:rPr lang="de-DE"/>
              <a:t> </a:t>
            </a:r>
            <a:r>
              <a:rPr lang="de-DE" err="1"/>
              <a:t>declarations</a:t>
            </a:r>
            <a:r>
              <a:rPr lang="de-DE"/>
              <a:t> </a:t>
            </a:r>
            <a:r>
              <a:rPr lang="de-DE" err="1"/>
              <a:t>to</a:t>
            </a:r>
            <a:r>
              <a:rPr lang="de-DE"/>
              <a:t> </a:t>
            </a:r>
            <a:r>
              <a:rPr lang="de-DE" err="1"/>
              <a:t>work</a:t>
            </a:r>
            <a:r>
              <a:rPr lang="de-DE"/>
              <a:t> </a:t>
            </a:r>
            <a:r>
              <a:rPr lang="de-DE" err="1"/>
              <a:t>with</a:t>
            </a:r>
            <a:r>
              <a:rPr lang="de-DE"/>
              <a:t> SDOs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0804842-86CB-744C-9B7A-92BBDE3478E3}" type="datetime3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26.03.18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77688C-EAF3-C642-80FB-20A159514739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4673643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08075" y="812800"/>
            <a:ext cx="5329238" cy="39957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/>
              <a:t>R&amp;D to Standard and regulation – deployment </a:t>
            </a:r>
          </a:p>
          <a:p>
            <a:endParaRPr lang="en-US" baseline="0"/>
          </a:p>
          <a:p>
            <a:r>
              <a:rPr lang="en-US" baseline="0"/>
              <a:t>Industry and SDO stakeholders to define the “how to comply” use EUROCAE </a:t>
            </a:r>
            <a:r>
              <a:rPr lang="en-US" baseline="0" err="1"/>
              <a:t>Stds</a:t>
            </a:r>
            <a:r>
              <a:rPr lang="en-US" baseline="0"/>
              <a:t> as Acceptable Means of Compliance</a:t>
            </a:r>
          </a:p>
          <a:p>
            <a:endParaRPr lang="en-US" baseline="0"/>
          </a:p>
          <a:p>
            <a:r>
              <a:rPr lang="en-US" baseline="0"/>
              <a:t>Standards are the only way avoid divergences between the major R&amp;D programs (Carats, </a:t>
            </a:r>
            <a:r>
              <a:rPr lang="en-US" baseline="0" err="1"/>
              <a:t>NextGen</a:t>
            </a:r>
            <a:r>
              <a:rPr lang="en-US" baseline="0"/>
              <a:t> and SESAR)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2AABB8-6551-48CB-BBFF-86D5CFF71071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2504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2886940" y="4968709"/>
            <a:ext cx="5799860" cy="1179723"/>
          </a:xfrm>
        </p:spPr>
        <p:txBody>
          <a:bodyPr>
            <a:normAutofit/>
          </a:bodyPr>
          <a:lstStyle>
            <a:lvl1pPr marL="0" indent="0" algn="l">
              <a:lnSpc>
                <a:spcPct val="80000"/>
              </a:lnSpc>
              <a:buNone/>
              <a:defRPr sz="2800" baseline="0">
                <a:solidFill>
                  <a:srgbClr val="364E8D"/>
                </a:solidFill>
                <a:latin typeface="Arial"/>
                <a:cs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AT" dirty="0"/>
              <a:t>Name </a:t>
            </a:r>
            <a:r>
              <a:rPr lang="de-AT" dirty="0" err="1"/>
              <a:t>of</a:t>
            </a:r>
            <a:r>
              <a:rPr lang="de-AT" dirty="0"/>
              <a:t> </a:t>
            </a:r>
            <a:r>
              <a:rPr lang="de-AT" dirty="0" err="1"/>
              <a:t>presenter</a:t>
            </a:r>
            <a:endParaRPr lang="de-AT" dirty="0"/>
          </a:p>
          <a:p>
            <a:r>
              <a:rPr lang="de-AT" dirty="0"/>
              <a:t>Position @ EUROCAE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/>
              <a:t>Date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Location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7F273B-1DB0-4C44-8290-285461DF83B6}" type="slidenum">
              <a:rPr lang="de-DE" smtClean="0"/>
              <a:t>‹#›</a:t>
            </a:fld>
            <a:endParaRPr lang="de-DE"/>
          </a:p>
        </p:txBody>
      </p:sp>
      <p:sp>
        <p:nvSpPr>
          <p:cNvPr id="9" name="Textplatzhalter 8"/>
          <p:cNvSpPr>
            <a:spLocks noGrp="1"/>
          </p:cNvSpPr>
          <p:nvPr>
            <p:ph type="body" sz="quarter" idx="13" hasCustomPrompt="1"/>
          </p:nvPr>
        </p:nvSpPr>
        <p:spPr>
          <a:xfrm>
            <a:off x="922338" y="1484313"/>
            <a:ext cx="7245350" cy="1936750"/>
          </a:xfrm>
        </p:spPr>
        <p:txBody>
          <a:bodyPr>
            <a:normAutofit/>
          </a:bodyPr>
          <a:lstStyle>
            <a:lvl1pPr marL="0" indent="0">
              <a:lnSpc>
                <a:spcPct val="80000"/>
              </a:lnSpc>
              <a:buNone/>
              <a:defRPr sz="4800" b="1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de-AT" sz="5400" dirty="0"/>
              <a:t>Title</a:t>
            </a:r>
            <a:r>
              <a:rPr lang="de-AT" sz="5400" baseline="0" dirty="0"/>
              <a:t> </a:t>
            </a:r>
            <a:r>
              <a:rPr lang="de-AT" sz="5400" baseline="0" dirty="0" err="1"/>
              <a:t>of</a:t>
            </a:r>
            <a:r>
              <a:rPr lang="de-AT" sz="5400" baseline="0" dirty="0"/>
              <a:t> </a:t>
            </a:r>
            <a:r>
              <a:rPr lang="de-AT" sz="5400" baseline="0" dirty="0" err="1"/>
              <a:t>presentation</a:t>
            </a:r>
            <a:endParaRPr lang="de-AT" sz="5400" baseline="0" dirty="0"/>
          </a:p>
          <a:p>
            <a:r>
              <a:rPr lang="de-AT" sz="5400" baseline="0" dirty="0" err="1"/>
              <a:t>here</a:t>
            </a:r>
            <a:endParaRPr lang="de-DE" sz="5400" dirty="0"/>
          </a:p>
        </p:txBody>
      </p:sp>
    </p:spTree>
    <p:extLst>
      <p:ext uri="{BB962C8B-B14F-4D97-AF65-F5344CB8AC3E}">
        <p14:creationId xmlns:p14="http://schemas.microsoft.com/office/powerpoint/2010/main" val="5321972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st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E9940-14D2-D245-A97B-810272FB7529}" type="datetimeFigureOut">
              <a:rPr lang="de-DE" smtClean="0"/>
              <a:t>26.03.2018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ECFABB-4564-5845-9A35-B4150790BF15}" type="slidenum">
              <a:rPr lang="de-DE" smtClean="0"/>
              <a:t>‹#›</a:t>
            </a:fld>
            <a:endParaRPr lang="de-DE"/>
          </a:p>
        </p:txBody>
      </p:sp>
      <p:sp>
        <p:nvSpPr>
          <p:cNvPr id="7" name="Textplatzhalter 2"/>
          <p:cNvSpPr>
            <a:spLocks noGrp="1"/>
          </p:cNvSpPr>
          <p:nvPr>
            <p:ph idx="1"/>
          </p:nvPr>
        </p:nvSpPr>
        <p:spPr>
          <a:xfrm>
            <a:off x="457200" y="2269230"/>
            <a:ext cx="8229600" cy="336422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AT"/>
              <a:t>Mastertextformat bearbeiten</a:t>
            </a:r>
          </a:p>
          <a:p>
            <a:pPr lvl="1"/>
            <a:r>
              <a:rPr lang="de-AT"/>
              <a:t>Zweite Ebene</a:t>
            </a:r>
          </a:p>
          <a:p>
            <a:pPr lvl="2"/>
            <a:r>
              <a:rPr lang="de-AT"/>
              <a:t>Dritte Ebene</a:t>
            </a:r>
          </a:p>
          <a:p>
            <a:pPr lvl="3"/>
            <a:r>
              <a:rPr lang="de-AT"/>
              <a:t>Vierte Ebene</a:t>
            </a:r>
          </a:p>
          <a:p>
            <a:pPr lvl="4"/>
            <a:r>
              <a:rPr lang="de-AT"/>
              <a:t>Fünfte Ebene</a:t>
            </a:r>
            <a:endParaRPr lang="de-DE"/>
          </a:p>
        </p:txBody>
      </p:sp>
      <p:sp>
        <p:nvSpPr>
          <p:cNvPr id="8" name="Titel 1"/>
          <p:cNvSpPr>
            <a:spLocks noGrp="1"/>
          </p:cNvSpPr>
          <p:nvPr>
            <p:ph type="ctrTitle" hasCustomPrompt="1"/>
          </p:nvPr>
        </p:nvSpPr>
        <p:spPr>
          <a:xfrm>
            <a:off x="1664305" y="444116"/>
            <a:ext cx="6024947" cy="1089521"/>
          </a:xfrm>
          <a:prstGeom prst="rect">
            <a:avLst/>
          </a:prstGeom>
        </p:spPr>
        <p:txBody>
          <a:bodyPr/>
          <a:lstStyle>
            <a:lvl1pPr algn="l">
              <a:defRPr b="1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r>
              <a:rPr lang="de-AT"/>
              <a:t>Content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80044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E9940-14D2-D245-A97B-810272FB7529}" type="datetimeFigureOut">
              <a:rPr lang="de-DE" smtClean="0"/>
              <a:t>26.03.2018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ECFABB-4564-5845-9A35-B4150790BF15}" type="slidenum">
              <a:rPr lang="de-DE" smtClean="0"/>
              <a:t>‹#›</a:t>
            </a:fld>
            <a:endParaRPr lang="de-DE"/>
          </a:p>
        </p:txBody>
      </p:sp>
      <p:sp>
        <p:nvSpPr>
          <p:cNvPr id="6" name="Titel 1"/>
          <p:cNvSpPr>
            <a:spLocks noGrp="1"/>
          </p:cNvSpPr>
          <p:nvPr>
            <p:ph type="ctrTitle" hasCustomPrompt="1"/>
          </p:nvPr>
        </p:nvSpPr>
        <p:spPr>
          <a:xfrm>
            <a:off x="1664305" y="444116"/>
            <a:ext cx="6024947" cy="1089521"/>
          </a:xfrm>
          <a:prstGeom prst="rect">
            <a:avLst/>
          </a:prstGeom>
        </p:spPr>
        <p:txBody>
          <a:bodyPr/>
          <a:lstStyle>
            <a:lvl1pPr algn="l">
              <a:defRPr b="1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r>
              <a:rPr lang="de-AT"/>
              <a:t>Content</a:t>
            </a:r>
            <a:endParaRPr lang="de-DE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 hasCustomPrompt="1"/>
          </p:nvPr>
        </p:nvSpPr>
        <p:spPr>
          <a:xfrm>
            <a:off x="1664305" y="2151063"/>
            <a:ext cx="7022495" cy="3970337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 algn="l">
              <a:buNone/>
              <a:defRPr sz="1800"/>
            </a:lvl2pPr>
            <a:lvl3pPr marL="914400" indent="0" algn="l">
              <a:buNone/>
              <a:defRPr sz="1800"/>
            </a:lvl3pPr>
            <a:lvl4pPr marL="1371600" indent="0" algn="l">
              <a:buNone/>
              <a:defRPr sz="1800"/>
            </a:lvl4pPr>
            <a:lvl5pPr marL="1828800" indent="0" algn="l">
              <a:buNone/>
              <a:defRPr sz="1800"/>
            </a:lvl5pPr>
          </a:lstStyle>
          <a:p>
            <a:pPr lvl="0"/>
            <a:r>
              <a:rPr lang="de-AT"/>
              <a:t>Text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7889962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t P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1664305" y="444116"/>
            <a:ext cx="6024947" cy="1089521"/>
          </a:xfrm>
          <a:prstGeom prst="rect">
            <a:avLst/>
          </a:prstGeom>
        </p:spPr>
        <p:txBody>
          <a:bodyPr/>
          <a:lstStyle>
            <a:lvl1pPr algn="l">
              <a:defRPr b="1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r>
              <a:rPr lang="de-AT"/>
              <a:t>Content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457200" y="2237750"/>
            <a:ext cx="6232728" cy="3584523"/>
          </a:xfrm>
        </p:spPr>
        <p:txBody>
          <a:bodyPr>
            <a:normAutofit/>
          </a:bodyPr>
          <a:lstStyle>
            <a:lvl1pPr marL="0" indent="0" algn="l">
              <a:buNone/>
              <a:defRPr sz="2400">
                <a:solidFill>
                  <a:srgbClr val="364E8D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AT"/>
              <a:t>Type Text </a:t>
            </a:r>
            <a:r>
              <a:rPr lang="de-AT" err="1"/>
              <a:t>here</a:t>
            </a:r>
            <a:endParaRPr lang="de-AT"/>
          </a:p>
          <a:p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E9940-14D2-D245-A97B-810272FB7529}" type="datetimeFigureOut">
              <a:rPr lang="de-DE" smtClean="0"/>
              <a:t>26.03.2018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ECFABB-4564-5845-9A35-B4150790BF15}" type="slidenum">
              <a:rPr lang="de-DE" smtClean="0"/>
              <a:t>‹#›</a:t>
            </a:fld>
            <a:endParaRPr lang="de-DE"/>
          </a:p>
        </p:txBody>
      </p:sp>
      <p:sp>
        <p:nvSpPr>
          <p:cNvPr id="8" name="Bildplatzhalter 7"/>
          <p:cNvSpPr>
            <a:spLocks noGrp="1"/>
          </p:cNvSpPr>
          <p:nvPr>
            <p:ph type="pic" sz="quarter" idx="13" hasCustomPrompt="1"/>
          </p:nvPr>
        </p:nvSpPr>
        <p:spPr>
          <a:xfrm>
            <a:off x="6850063" y="2238375"/>
            <a:ext cx="2081212" cy="3584575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de-DE"/>
              <a:t>Picture</a:t>
            </a:r>
          </a:p>
        </p:txBody>
      </p:sp>
    </p:spTree>
    <p:extLst>
      <p:ext uri="{BB962C8B-B14F-4D97-AF65-F5344CB8AC3E}">
        <p14:creationId xmlns:p14="http://schemas.microsoft.com/office/powerpoint/2010/main" val="401489169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2130425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AT"/>
              <a:t>Mastertextformat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770187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AT"/>
              <a:t>Mastertextformat bearbeiten</a:t>
            </a:r>
          </a:p>
          <a:p>
            <a:pPr lvl="1"/>
            <a:r>
              <a:rPr lang="de-AT"/>
              <a:t>Zweite Ebene</a:t>
            </a:r>
          </a:p>
          <a:p>
            <a:pPr lvl="2"/>
            <a:r>
              <a:rPr lang="de-AT"/>
              <a:t>Dritte Ebene</a:t>
            </a:r>
          </a:p>
          <a:p>
            <a:pPr lvl="3"/>
            <a:r>
              <a:rPr lang="de-AT"/>
              <a:t>Vierte Ebene</a:t>
            </a:r>
          </a:p>
          <a:p>
            <a:pPr lvl="4"/>
            <a:r>
              <a:rPr lang="de-AT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2130425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AT"/>
              <a:t>Mastertextformat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770187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AT"/>
              <a:t>Mastertextformat bearbeiten</a:t>
            </a:r>
          </a:p>
          <a:p>
            <a:pPr lvl="1"/>
            <a:r>
              <a:rPr lang="de-AT"/>
              <a:t>Zweite Ebene</a:t>
            </a:r>
          </a:p>
          <a:p>
            <a:pPr lvl="2"/>
            <a:r>
              <a:rPr lang="de-AT"/>
              <a:t>Dritte Ebene</a:t>
            </a:r>
          </a:p>
          <a:p>
            <a:pPr lvl="3"/>
            <a:r>
              <a:rPr lang="de-AT"/>
              <a:t>Vierte Ebene</a:t>
            </a:r>
          </a:p>
          <a:p>
            <a:pPr lvl="4"/>
            <a:r>
              <a:rPr lang="de-AT"/>
              <a:t>Fünfte Ebene</a:t>
            </a:r>
            <a:endParaRPr lang="de-DE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E9940-14D2-D245-A97B-810272FB7529}" type="datetimeFigureOut">
              <a:rPr lang="de-DE" smtClean="0"/>
              <a:t>26.03.2018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ECFABB-4564-5845-9A35-B4150790BF15}" type="slidenum">
              <a:rPr lang="de-DE" smtClean="0"/>
              <a:t>‹#›</a:t>
            </a:fld>
            <a:endParaRPr lang="de-DE"/>
          </a:p>
        </p:txBody>
      </p:sp>
      <p:sp>
        <p:nvSpPr>
          <p:cNvPr id="12" name="Titel 1"/>
          <p:cNvSpPr>
            <a:spLocks noGrp="1"/>
          </p:cNvSpPr>
          <p:nvPr>
            <p:ph type="ctrTitle" hasCustomPrompt="1"/>
          </p:nvPr>
        </p:nvSpPr>
        <p:spPr>
          <a:xfrm>
            <a:off x="1664305" y="444116"/>
            <a:ext cx="6024947" cy="1089521"/>
          </a:xfrm>
          <a:prstGeom prst="rect">
            <a:avLst/>
          </a:prstGeom>
        </p:spPr>
        <p:txBody>
          <a:bodyPr/>
          <a:lstStyle>
            <a:lvl1pPr algn="l">
              <a:defRPr b="1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r>
              <a:rPr lang="de-AT"/>
              <a:t>Content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9943240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570285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01315545"/>
      </p:ext>
    </p:extLst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7A95CF-25D5-824E-B72E-AB3DB61E9A83}" type="datetimeFigureOut">
              <a:rPr lang="de-DE" smtClean="0"/>
              <a:t>26.03.2018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582BCE-8483-5C4F-A042-0F18C86AC2C6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358892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st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E9940-14D2-D245-A97B-810272FB7529}" type="datetimeFigureOut">
              <a:rPr lang="de-DE" smtClean="0"/>
              <a:t>26.03.2018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ECFABB-4564-5845-9A35-B4150790BF15}" type="slidenum">
              <a:rPr lang="de-DE" smtClean="0"/>
              <a:t>‹#›</a:t>
            </a:fld>
            <a:endParaRPr lang="de-DE"/>
          </a:p>
        </p:txBody>
      </p:sp>
      <p:sp>
        <p:nvSpPr>
          <p:cNvPr id="7" name="Textplatzhalter 2"/>
          <p:cNvSpPr>
            <a:spLocks noGrp="1"/>
          </p:cNvSpPr>
          <p:nvPr>
            <p:ph idx="1"/>
          </p:nvPr>
        </p:nvSpPr>
        <p:spPr>
          <a:xfrm>
            <a:off x="457200" y="2269230"/>
            <a:ext cx="8229600" cy="336422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AT" dirty="0"/>
              <a:t>Mastertextformat bearbeiten</a:t>
            </a:r>
          </a:p>
          <a:p>
            <a:pPr lvl="1"/>
            <a:r>
              <a:rPr lang="de-AT" dirty="0"/>
              <a:t>Zweite Ebene</a:t>
            </a:r>
          </a:p>
          <a:p>
            <a:pPr lvl="2"/>
            <a:r>
              <a:rPr lang="de-AT" dirty="0"/>
              <a:t>Dritte Ebene</a:t>
            </a:r>
          </a:p>
          <a:p>
            <a:pPr lvl="3"/>
            <a:r>
              <a:rPr lang="de-AT" dirty="0"/>
              <a:t>Vierte Ebene</a:t>
            </a:r>
          </a:p>
          <a:p>
            <a:pPr lvl="4"/>
            <a:r>
              <a:rPr lang="de-AT" dirty="0"/>
              <a:t>Fünfte Ebene</a:t>
            </a:r>
            <a:endParaRPr lang="de-DE" dirty="0"/>
          </a:p>
        </p:txBody>
      </p:sp>
      <p:sp>
        <p:nvSpPr>
          <p:cNvPr id="8" name="Titel 1"/>
          <p:cNvSpPr>
            <a:spLocks noGrp="1"/>
          </p:cNvSpPr>
          <p:nvPr>
            <p:ph type="ctrTitle" hasCustomPrompt="1"/>
          </p:nvPr>
        </p:nvSpPr>
        <p:spPr>
          <a:xfrm>
            <a:off x="1664305" y="444116"/>
            <a:ext cx="6024947" cy="1089521"/>
          </a:xfrm>
          <a:prstGeom prst="rect">
            <a:avLst/>
          </a:prstGeom>
        </p:spPr>
        <p:txBody>
          <a:bodyPr/>
          <a:lstStyle>
            <a:lvl1pPr algn="l">
              <a:defRPr b="1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r>
              <a:rPr lang="de-AT" dirty="0"/>
              <a:t>Content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9529846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E9940-14D2-D245-A97B-810272FB7529}" type="datetimeFigureOut">
              <a:rPr lang="de-DE" smtClean="0"/>
              <a:t>26.03.2018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ECFABB-4564-5845-9A35-B4150790BF15}" type="slidenum">
              <a:rPr lang="de-DE" smtClean="0"/>
              <a:t>‹#›</a:t>
            </a:fld>
            <a:endParaRPr lang="de-DE"/>
          </a:p>
        </p:txBody>
      </p:sp>
      <p:sp>
        <p:nvSpPr>
          <p:cNvPr id="6" name="Titel 1"/>
          <p:cNvSpPr>
            <a:spLocks noGrp="1"/>
          </p:cNvSpPr>
          <p:nvPr>
            <p:ph type="ctrTitle" hasCustomPrompt="1"/>
          </p:nvPr>
        </p:nvSpPr>
        <p:spPr>
          <a:xfrm>
            <a:off x="1664305" y="444116"/>
            <a:ext cx="6024947" cy="1089521"/>
          </a:xfrm>
          <a:prstGeom prst="rect">
            <a:avLst/>
          </a:prstGeom>
        </p:spPr>
        <p:txBody>
          <a:bodyPr/>
          <a:lstStyle>
            <a:lvl1pPr algn="l">
              <a:defRPr b="1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r>
              <a:rPr lang="de-AT" dirty="0"/>
              <a:t>Content</a:t>
            </a:r>
            <a:endParaRPr lang="de-DE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 hasCustomPrompt="1"/>
          </p:nvPr>
        </p:nvSpPr>
        <p:spPr>
          <a:xfrm>
            <a:off x="1664305" y="2151063"/>
            <a:ext cx="7022495" cy="3970337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 algn="l">
              <a:buNone/>
              <a:defRPr sz="1800"/>
            </a:lvl2pPr>
            <a:lvl3pPr marL="914400" indent="0" algn="l">
              <a:buNone/>
              <a:defRPr sz="1800"/>
            </a:lvl3pPr>
            <a:lvl4pPr marL="1371600" indent="0" algn="l">
              <a:buNone/>
              <a:defRPr sz="1800"/>
            </a:lvl4pPr>
            <a:lvl5pPr marL="1828800" indent="0" algn="l">
              <a:buNone/>
              <a:defRPr sz="1800"/>
            </a:lvl5pPr>
          </a:lstStyle>
          <a:p>
            <a:pPr lvl="0"/>
            <a:r>
              <a:rPr lang="de-AT" dirty="0"/>
              <a:t>Text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9373920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t P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1664305" y="444116"/>
            <a:ext cx="6024947" cy="1089521"/>
          </a:xfrm>
          <a:prstGeom prst="rect">
            <a:avLst/>
          </a:prstGeom>
        </p:spPr>
        <p:txBody>
          <a:bodyPr/>
          <a:lstStyle>
            <a:lvl1pPr algn="l">
              <a:defRPr b="1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r>
              <a:rPr lang="de-AT" dirty="0"/>
              <a:t>Content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457200" y="2237750"/>
            <a:ext cx="6232728" cy="3584523"/>
          </a:xfrm>
        </p:spPr>
        <p:txBody>
          <a:bodyPr>
            <a:normAutofit/>
          </a:bodyPr>
          <a:lstStyle>
            <a:lvl1pPr marL="0" indent="0" algn="l">
              <a:buNone/>
              <a:defRPr sz="2400">
                <a:solidFill>
                  <a:srgbClr val="364E8D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AT" dirty="0"/>
              <a:t>Type Text </a:t>
            </a:r>
            <a:r>
              <a:rPr lang="de-AT" dirty="0" err="1"/>
              <a:t>here</a:t>
            </a:r>
            <a:endParaRPr lang="de-AT" dirty="0"/>
          </a:p>
          <a:p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E9940-14D2-D245-A97B-810272FB7529}" type="datetimeFigureOut">
              <a:rPr lang="de-DE" smtClean="0"/>
              <a:t>26.03.2018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ECFABB-4564-5845-9A35-B4150790BF15}" type="slidenum">
              <a:rPr lang="de-DE" smtClean="0"/>
              <a:t>‹#›</a:t>
            </a:fld>
            <a:endParaRPr lang="de-DE"/>
          </a:p>
        </p:txBody>
      </p:sp>
      <p:sp>
        <p:nvSpPr>
          <p:cNvPr id="8" name="Bildplatzhalter 7"/>
          <p:cNvSpPr>
            <a:spLocks noGrp="1"/>
          </p:cNvSpPr>
          <p:nvPr>
            <p:ph type="pic" sz="quarter" idx="13" hasCustomPrompt="1"/>
          </p:nvPr>
        </p:nvSpPr>
        <p:spPr>
          <a:xfrm>
            <a:off x="6850063" y="2238375"/>
            <a:ext cx="2081212" cy="3584575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de-DE" dirty="0"/>
              <a:t>Picture</a:t>
            </a:r>
          </a:p>
        </p:txBody>
      </p:sp>
    </p:spTree>
    <p:extLst>
      <p:ext uri="{BB962C8B-B14F-4D97-AF65-F5344CB8AC3E}">
        <p14:creationId xmlns:p14="http://schemas.microsoft.com/office/powerpoint/2010/main" val="5768307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2130425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AT"/>
              <a:t>Mastertextformat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770187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AT" dirty="0"/>
              <a:t>Mastertextformat bearbeiten</a:t>
            </a:r>
          </a:p>
          <a:p>
            <a:pPr lvl="1"/>
            <a:r>
              <a:rPr lang="de-AT" dirty="0"/>
              <a:t>Zweite Ebene</a:t>
            </a:r>
          </a:p>
          <a:p>
            <a:pPr lvl="2"/>
            <a:r>
              <a:rPr lang="de-AT" dirty="0"/>
              <a:t>Dritte Ebene</a:t>
            </a:r>
          </a:p>
          <a:p>
            <a:pPr lvl="3"/>
            <a:r>
              <a:rPr lang="de-AT" dirty="0"/>
              <a:t>Vierte Ebene</a:t>
            </a:r>
          </a:p>
          <a:p>
            <a:pPr lvl="4"/>
            <a:r>
              <a:rPr lang="de-AT" dirty="0"/>
              <a:t>Fünfte Ebene</a:t>
            </a:r>
            <a:endParaRPr lang="de-DE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2130425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AT" dirty="0"/>
              <a:t>Mastertextformat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770187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AT"/>
              <a:t>Mastertextformat bearbeiten</a:t>
            </a:r>
          </a:p>
          <a:p>
            <a:pPr lvl="1"/>
            <a:r>
              <a:rPr lang="de-AT"/>
              <a:t>Zweite Ebene</a:t>
            </a:r>
          </a:p>
          <a:p>
            <a:pPr lvl="2"/>
            <a:r>
              <a:rPr lang="de-AT"/>
              <a:t>Dritte Ebene</a:t>
            </a:r>
          </a:p>
          <a:p>
            <a:pPr lvl="3"/>
            <a:r>
              <a:rPr lang="de-AT"/>
              <a:t>Vierte Ebene</a:t>
            </a:r>
          </a:p>
          <a:p>
            <a:pPr lvl="4"/>
            <a:r>
              <a:rPr lang="de-AT"/>
              <a:t>Fünfte Ebene</a:t>
            </a:r>
            <a:endParaRPr lang="de-DE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E9940-14D2-D245-A97B-810272FB7529}" type="datetimeFigureOut">
              <a:rPr lang="de-DE" smtClean="0"/>
              <a:t>26.03.2018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ECFABB-4564-5845-9A35-B4150790BF15}" type="slidenum">
              <a:rPr lang="de-DE" smtClean="0"/>
              <a:t>‹#›</a:t>
            </a:fld>
            <a:endParaRPr lang="de-DE"/>
          </a:p>
        </p:txBody>
      </p:sp>
      <p:sp>
        <p:nvSpPr>
          <p:cNvPr id="12" name="Titel 1"/>
          <p:cNvSpPr>
            <a:spLocks noGrp="1"/>
          </p:cNvSpPr>
          <p:nvPr>
            <p:ph type="ctrTitle" hasCustomPrompt="1"/>
          </p:nvPr>
        </p:nvSpPr>
        <p:spPr>
          <a:xfrm>
            <a:off x="1664305" y="444116"/>
            <a:ext cx="6024947" cy="1089521"/>
          </a:xfrm>
          <a:prstGeom prst="rect">
            <a:avLst/>
          </a:prstGeom>
        </p:spPr>
        <p:txBody>
          <a:bodyPr/>
          <a:lstStyle>
            <a:lvl1pPr algn="l">
              <a:defRPr b="1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r>
              <a:rPr lang="de-AT" dirty="0"/>
              <a:t>Content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4452788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74837"/>
            <a:ext cx="8229600" cy="452596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75ED5-2C39-4277-B2A4-ED5E82643232}" type="datetimeFigureOut">
              <a:rPr lang="en-US" smtClean="0"/>
              <a:t>3/26/2018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E47AFD-9D1C-4064-ACD0-D13487D3EC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88988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14733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7A95CF-25D5-824E-B72E-AB3DB61E9A83}" type="datetimeFigureOut">
              <a:rPr lang="de-DE" smtClean="0"/>
              <a:t>26.03.2018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582BCE-8483-5C4F-A042-0F18C86AC2C6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676322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217442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2.jpg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6.xml"/><Relationship Id="rId4" Type="http://schemas.openxmlformats.org/officeDocument/2006/relationships/slideLayout" Target="../slideLayouts/slideLayout5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7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theme" Target="../theme/theme4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.jp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g"/><Relationship Id="rId3" Type="http://schemas.openxmlformats.org/officeDocument/2006/relationships/slideLayout" Target="../slideLayouts/slideLayout12.xml"/><Relationship Id="rId7" Type="http://schemas.openxmlformats.org/officeDocument/2006/relationships/theme" Target="../theme/theme5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3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1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AT"/>
              <a:t>Mastertitelformat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AT"/>
              <a:t>Mastertextformat bearbeiten</a:t>
            </a:r>
          </a:p>
          <a:p>
            <a:pPr lvl="1"/>
            <a:r>
              <a:rPr lang="de-AT"/>
              <a:t>Zweite Ebene</a:t>
            </a:r>
          </a:p>
          <a:p>
            <a:pPr lvl="2"/>
            <a:r>
              <a:rPr lang="de-AT"/>
              <a:t>Dritte Ebene</a:t>
            </a:r>
          </a:p>
          <a:p>
            <a:pPr lvl="3"/>
            <a:r>
              <a:rPr lang="de-AT"/>
              <a:t>Vierte Ebene</a:t>
            </a:r>
          </a:p>
          <a:p>
            <a:pPr lvl="4"/>
            <a:r>
              <a:rPr lang="de-AT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04FBC1-3B73-AC4C-B527-543AFA655EEB}" type="datetimeFigureOut">
              <a:rPr lang="de-DE" smtClean="0"/>
              <a:t>26.03.2018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7F273B-1DB0-4C44-8290-285461DF83B6}" type="slidenum">
              <a:rPr lang="de-DE" smtClean="0"/>
              <a:t>‹#›</a:t>
            </a:fld>
            <a:endParaRPr lang="de-DE"/>
          </a:p>
        </p:txBody>
      </p:sp>
      <p:pic>
        <p:nvPicPr>
          <p:cNvPr id="8" name="Bild 7" descr="EUROCAE_PowerPoint_TITEL neu.jp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00955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2269230"/>
            <a:ext cx="8229600" cy="336422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AT" dirty="0"/>
              <a:t>Mastertextformat bearbeiten</a:t>
            </a:r>
          </a:p>
          <a:p>
            <a:pPr lvl="1"/>
            <a:r>
              <a:rPr lang="de-AT" dirty="0"/>
              <a:t>Zweite Ebene</a:t>
            </a:r>
          </a:p>
          <a:p>
            <a:pPr lvl="2"/>
            <a:r>
              <a:rPr lang="de-AT" dirty="0"/>
              <a:t>Dritte Ebene</a:t>
            </a:r>
          </a:p>
          <a:p>
            <a:pPr lvl="3"/>
            <a:r>
              <a:rPr lang="de-AT" dirty="0"/>
              <a:t>Vierte Ebene</a:t>
            </a:r>
          </a:p>
          <a:p>
            <a:pPr lvl="4"/>
            <a:r>
              <a:rPr lang="de-AT" dirty="0"/>
              <a:t>Fünfte Ebene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CE9940-14D2-D245-A97B-810272FB7529}" type="datetimeFigureOut">
              <a:rPr lang="de-DE" smtClean="0"/>
              <a:t>26.03.2018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ECFABB-4564-5845-9A35-B4150790BF15}" type="slidenum">
              <a:rPr lang="de-DE" smtClean="0"/>
              <a:t>‹#›</a:t>
            </a:fld>
            <a:endParaRPr lang="de-DE"/>
          </a:p>
        </p:txBody>
      </p:sp>
      <p:pic>
        <p:nvPicPr>
          <p:cNvPr id="9" name="Bild 8" descr="EUROCAE_PowerPoint_seite 4.jpg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48417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60" r:id="rId2"/>
    <p:sldLayoutId id="2147483651" r:id="rId3"/>
    <p:sldLayoutId id="2147483655" r:id="rId4"/>
    <p:sldLayoutId id="2147483680" r:id="rId5"/>
  </p:sldLayoutIdLst>
  <p:txStyles>
    <p:titleStyle>
      <a:lvl1pPr algn="l" defTabSz="457200" rtl="0" eaLnBrk="1" latinLnBrk="0" hangingPunct="1">
        <a:spcBef>
          <a:spcPct val="0"/>
        </a:spcBef>
        <a:buNone/>
        <a:defRPr sz="3600" b="1" kern="1200">
          <a:solidFill>
            <a:srgbClr val="FFFFFF"/>
          </a:solidFill>
          <a:latin typeface="Arial"/>
          <a:ea typeface="+mj-ea"/>
          <a:cs typeface="Arial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Lucida Grande"/>
        <a:buChar char="✈"/>
        <a:defRPr sz="3200" kern="1200">
          <a:solidFill>
            <a:srgbClr val="364E8D"/>
          </a:solidFill>
          <a:latin typeface="Arial"/>
          <a:ea typeface="+mn-ea"/>
          <a:cs typeface="Arial"/>
        </a:defRPr>
      </a:lvl1pPr>
      <a:lvl2pPr marL="742950" indent="-285750" algn="l" defTabSz="457200" rtl="0" eaLnBrk="1" latinLnBrk="0" hangingPunct="1">
        <a:spcBef>
          <a:spcPct val="20000"/>
        </a:spcBef>
        <a:buFont typeface="Lucida Grande"/>
        <a:buChar char="✈"/>
        <a:defRPr sz="2800" kern="1200">
          <a:solidFill>
            <a:srgbClr val="364E8D"/>
          </a:solidFill>
          <a:latin typeface="Arial"/>
          <a:ea typeface="+mn-ea"/>
          <a:cs typeface="Arial"/>
        </a:defRPr>
      </a:lvl2pPr>
      <a:lvl3pPr marL="1143000" indent="-228600" algn="l" defTabSz="457200" rtl="0" eaLnBrk="1" latinLnBrk="0" hangingPunct="1">
        <a:spcBef>
          <a:spcPct val="20000"/>
        </a:spcBef>
        <a:buFont typeface="Lucida Grande"/>
        <a:buChar char="✈"/>
        <a:defRPr sz="2400" kern="1200">
          <a:solidFill>
            <a:srgbClr val="364E8D"/>
          </a:solidFill>
          <a:latin typeface="Arial"/>
          <a:ea typeface="+mn-ea"/>
          <a:cs typeface="Arial"/>
        </a:defRPr>
      </a:lvl3pPr>
      <a:lvl4pPr marL="1600200" indent="-228600" algn="l" defTabSz="457200" rtl="0" eaLnBrk="1" latinLnBrk="0" hangingPunct="1">
        <a:spcBef>
          <a:spcPct val="20000"/>
        </a:spcBef>
        <a:buFont typeface="Lucida Grande"/>
        <a:buChar char="✈"/>
        <a:defRPr sz="2000" kern="1200">
          <a:solidFill>
            <a:srgbClr val="364E8D"/>
          </a:solidFill>
          <a:latin typeface="Arial"/>
          <a:ea typeface="+mn-ea"/>
          <a:cs typeface="Arial"/>
        </a:defRPr>
      </a:lvl4pPr>
      <a:lvl5pPr marL="2057400" indent="-228600" algn="l" defTabSz="457200" rtl="0" eaLnBrk="1" latinLnBrk="0" hangingPunct="1">
        <a:spcBef>
          <a:spcPct val="20000"/>
        </a:spcBef>
        <a:buFont typeface="Lucida Grande"/>
        <a:buChar char="✈"/>
        <a:defRPr sz="2000" kern="1200">
          <a:solidFill>
            <a:srgbClr val="364E8D"/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AT"/>
              <a:t>Mastertitelformat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AT"/>
              <a:t>Mastertextformat bearbeiten</a:t>
            </a:r>
          </a:p>
          <a:p>
            <a:pPr lvl="1"/>
            <a:r>
              <a:rPr lang="de-AT"/>
              <a:t>Zweite Ebene</a:t>
            </a:r>
          </a:p>
          <a:p>
            <a:pPr lvl="2"/>
            <a:r>
              <a:rPr lang="de-AT"/>
              <a:t>Dritte Ebene</a:t>
            </a:r>
          </a:p>
          <a:p>
            <a:pPr lvl="3"/>
            <a:r>
              <a:rPr lang="de-AT"/>
              <a:t>Vierte Ebene</a:t>
            </a:r>
          </a:p>
          <a:p>
            <a:pPr lvl="4"/>
            <a:r>
              <a:rPr lang="de-AT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0EB957-D985-E24D-A076-300DD7C6D5AD}" type="datetimeFigureOut">
              <a:rPr lang="de-DE" smtClean="0"/>
              <a:t>26.03.2018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E05A85-09FC-7B41-870E-B9CCA02E3727}" type="slidenum">
              <a:rPr lang="de-DE" smtClean="0"/>
              <a:t>‹#›</a:t>
            </a:fld>
            <a:endParaRPr lang="de-DE"/>
          </a:p>
        </p:txBody>
      </p:sp>
      <p:pic>
        <p:nvPicPr>
          <p:cNvPr id="8" name="Bild 7" descr="EUROCAE_PowerPoint_Adresse NEU.jp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5586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AT"/>
              <a:t>Mastertitelformat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AT"/>
              <a:t>Mastertextformat bearbeiten</a:t>
            </a:r>
          </a:p>
          <a:p>
            <a:pPr lvl="1"/>
            <a:r>
              <a:rPr lang="de-AT"/>
              <a:t>Zweite Ebene</a:t>
            </a:r>
          </a:p>
          <a:p>
            <a:pPr lvl="2"/>
            <a:r>
              <a:rPr lang="de-AT"/>
              <a:t>Dritte Ebene</a:t>
            </a:r>
          </a:p>
          <a:p>
            <a:pPr lvl="3"/>
            <a:r>
              <a:rPr lang="de-AT"/>
              <a:t>Vierte Ebene</a:t>
            </a:r>
          </a:p>
          <a:p>
            <a:pPr lvl="4"/>
            <a:r>
              <a:rPr lang="de-AT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7A95CF-25D5-824E-B72E-AB3DB61E9A83}" type="datetimeFigureOut">
              <a:rPr lang="de-DE" smtClean="0"/>
              <a:t>26.03.2018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582BCE-8483-5C4F-A042-0F18C86AC2C6}" type="slidenum">
              <a:rPr lang="de-DE" smtClean="0"/>
              <a:t>‹#›</a:t>
            </a:fld>
            <a:endParaRPr lang="de-DE"/>
          </a:p>
        </p:txBody>
      </p:sp>
      <p:pic>
        <p:nvPicPr>
          <p:cNvPr id="7" name="Bild 6" descr="EUROCAE_PowerPoint_Adresse SD.jp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32571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79" r:id="rId2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 6" descr="EUROCAE_PowerPoint_seite 4neu.jpg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2269230"/>
            <a:ext cx="8229600" cy="336422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AT"/>
              <a:t>Mastertextformat bearbeiten</a:t>
            </a:r>
          </a:p>
          <a:p>
            <a:pPr lvl="1"/>
            <a:r>
              <a:rPr lang="de-AT"/>
              <a:t>Zweite Ebene</a:t>
            </a:r>
          </a:p>
          <a:p>
            <a:pPr lvl="2"/>
            <a:r>
              <a:rPr lang="de-AT"/>
              <a:t>Dritte Ebene</a:t>
            </a:r>
          </a:p>
          <a:p>
            <a:pPr lvl="3"/>
            <a:r>
              <a:rPr lang="de-AT"/>
              <a:t>Vierte Ebene</a:t>
            </a:r>
          </a:p>
          <a:p>
            <a:pPr lvl="4"/>
            <a:r>
              <a:rPr lang="de-AT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CE9940-14D2-D245-A97B-810272FB7529}" type="datetimeFigureOut">
              <a:rPr lang="de-DE" smtClean="0"/>
              <a:t>26.03.2018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ECFABB-4564-5845-9A35-B4150790BF15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408569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8" r:id="rId6"/>
  </p:sldLayoutIdLst>
  <p:txStyles>
    <p:titleStyle>
      <a:lvl1pPr algn="l" defTabSz="457200" rtl="0" eaLnBrk="1" latinLnBrk="0" hangingPunct="1">
        <a:spcBef>
          <a:spcPct val="0"/>
        </a:spcBef>
        <a:buNone/>
        <a:defRPr sz="3600" b="1" kern="1200">
          <a:solidFill>
            <a:srgbClr val="FFFFFF"/>
          </a:solidFill>
          <a:latin typeface="Arial"/>
          <a:ea typeface="+mj-ea"/>
          <a:cs typeface="Arial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Lucida Grande"/>
        <a:buChar char="✈"/>
        <a:defRPr sz="3200" kern="1200">
          <a:solidFill>
            <a:srgbClr val="364E8D"/>
          </a:solidFill>
          <a:latin typeface="Arial"/>
          <a:ea typeface="+mn-ea"/>
          <a:cs typeface="Arial"/>
        </a:defRPr>
      </a:lvl1pPr>
      <a:lvl2pPr marL="742950" indent="-285750" algn="l" defTabSz="457200" rtl="0" eaLnBrk="1" latinLnBrk="0" hangingPunct="1">
        <a:spcBef>
          <a:spcPct val="20000"/>
        </a:spcBef>
        <a:buFont typeface="Lucida Grande"/>
        <a:buChar char="✈"/>
        <a:defRPr sz="2800" kern="1200">
          <a:solidFill>
            <a:srgbClr val="364E8D"/>
          </a:solidFill>
          <a:latin typeface="Arial"/>
          <a:ea typeface="+mn-ea"/>
          <a:cs typeface="Arial"/>
        </a:defRPr>
      </a:lvl2pPr>
      <a:lvl3pPr marL="1143000" indent="-228600" algn="l" defTabSz="457200" rtl="0" eaLnBrk="1" latinLnBrk="0" hangingPunct="1">
        <a:spcBef>
          <a:spcPct val="20000"/>
        </a:spcBef>
        <a:buFont typeface="Lucida Grande"/>
        <a:buChar char="✈"/>
        <a:defRPr sz="2400" kern="1200">
          <a:solidFill>
            <a:srgbClr val="364E8D"/>
          </a:solidFill>
          <a:latin typeface="Arial"/>
          <a:ea typeface="+mn-ea"/>
          <a:cs typeface="Arial"/>
        </a:defRPr>
      </a:lvl3pPr>
      <a:lvl4pPr marL="1600200" indent="-228600" algn="l" defTabSz="457200" rtl="0" eaLnBrk="1" latinLnBrk="0" hangingPunct="1">
        <a:spcBef>
          <a:spcPct val="20000"/>
        </a:spcBef>
        <a:buFont typeface="Lucida Grande"/>
        <a:buChar char="✈"/>
        <a:defRPr sz="2000" kern="1200">
          <a:solidFill>
            <a:srgbClr val="364E8D"/>
          </a:solidFill>
          <a:latin typeface="Arial"/>
          <a:ea typeface="+mn-ea"/>
          <a:cs typeface="Arial"/>
        </a:defRPr>
      </a:lvl4pPr>
      <a:lvl5pPr marL="2057400" indent="-228600" algn="l" defTabSz="457200" rtl="0" eaLnBrk="1" latinLnBrk="0" hangingPunct="1">
        <a:spcBef>
          <a:spcPct val="20000"/>
        </a:spcBef>
        <a:buFont typeface="Lucida Grande"/>
        <a:buChar char="✈"/>
        <a:defRPr sz="2000" kern="1200">
          <a:solidFill>
            <a:srgbClr val="364E8D"/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AT"/>
              <a:t>Mastertitelformat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AT"/>
              <a:t>Mastertextformat bearbeiten</a:t>
            </a:r>
          </a:p>
          <a:p>
            <a:pPr lvl="1"/>
            <a:r>
              <a:rPr lang="de-AT"/>
              <a:t>Zweite Ebene</a:t>
            </a:r>
          </a:p>
          <a:p>
            <a:pPr lvl="2"/>
            <a:r>
              <a:rPr lang="de-AT"/>
              <a:t>Dritte Ebene</a:t>
            </a:r>
          </a:p>
          <a:p>
            <a:pPr lvl="3"/>
            <a:r>
              <a:rPr lang="de-AT"/>
              <a:t>Vierte Ebene</a:t>
            </a:r>
          </a:p>
          <a:p>
            <a:pPr lvl="4"/>
            <a:r>
              <a:rPr lang="de-AT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7A95CF-25D5-824E-B72E-AB3DB61E9A83}" type="datetimeFigureOut">
              <a:rPr lang="de-DE" smtClean="0"/>
              <a:t>26.03.2018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582BCE-8483-5C4F-A042-0F18C86AC2C6}" type="slidenum">
              <a:rPr lang="de-DE" smtClean="0"/>
              <a:t>‹#›</a:t>
            </a:fld>
            <a:endParaRPr lang="de-DE"/>
          </a:p>
        </p:txBody>
      </p:sp>
      <p:pic>
        <p:nvPicPr>
          <p:cNvPr id="7" name="Bild 6" descr="EUROCAE_PowerPoint_Adresse SD.jp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94815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notesSlide" Target="../notesSlides/notesSlide9.xml"/><Relationship Id="rId7" Type="http://schemas.openxmlformats.org/officeDocument/2006/relationships/image" Target="../media/image10.png"/><Relationship Id="rId2" Type="http://schemas.openxmlformats.org/officeDocument/2006/relationships/slideLayout" Target="../slideLayouts/slideLayout14.xml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24.png"/><Relationship Id="rId11" Type="http://schemas.openxmlformats.org/officeDocument/2006/relationships/image" Target="../media/image27.png"/><Relationship Id="rId5" Type="http://schemas.openxmlformats.org/officeDocument/2006/relationships/image" Target="../media/image23.png"/><Relationship Id="rId10" Type="http://schemas.openxmlformats.org/officeDocument/2006/relationships/image" Target="../media/image26.png"/><Relationship Id="rId4" Type="http://schemas.openxmlformats.org/officeDocument/2006/relationships/image" Target="../media/image22.png"/><Relationship Id="rId9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gif"/><Relationship Id="rId2" Type="http://schemas.openxmlformats.org/officeDocument/2006/relationships/slideLayout" Target="../slideLayouts/slideLayout14.xml"/><Relationship Id="rId1" Type="http://schemas.openxmlformats.org/officeDocument/2006/relationships/themeOverride" Target="../theme/themeOverride3.xml"/><Relationship Id="rId4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g"/><Relationship Id="rId3" Type="http://schemas.openxmlformats.org/officeDocument/2006/relationships/image" Target="../media/image9.emf"/><Relationship Id="rId7" Type="http://schemas.openxmlformats.org/officeDocument/2006/relationships/image" Target="../media/image13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14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tertitel 1"/>
          <p:cNvSpPr>
            <a:spLocks noGrp="1"/>
          </p:cNvSpPr>
          <p:nvPr>
            <p:ph type="subTitle" idx="1"/>
          </p:nvPr>
        </p:nvSpPr>
        <p:spPr>
          <a:xfrm>
            <a:off x="2886940" y="4909717"/>
            <a:ext cx="5799860" cy="1179723"/>
          </a:xfrm>
        </p:spPr>
        <p:txBody>
          <a:bodyPr>
            <a:normAutofit/>
          </a:bodyPr>
          <a:lstStyle/>
          <a:p>
            <a:r>
              <a:rPr lang="en-GB" dirty="0"/>
              <a:t>New Zealand, 27 March 2018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3"/>
          </p:nvPr>
        </p:nvSpPr>
        <p:spPr>
          <a:xfrm>
            <a:off x="380297" y="559961"/>
            <a:ext cx="8306503" cy="4113599"/>
          </a:xfrm>
        </p:spPr>
        <p:txBody>
          <a:bodyPr>
            <a:normAutofit/>
          </a:bodyPr>
          <a:lstStyle/>
          <a:p>
            <a:pPr algn="ctr">
              <a:lnSpc>
                <a:spcPct val="150000"/>
              </a:lnSpc>
            </a:pPr>
            <a:r>
              <a:rPr lang="de-DE" sz="4000" dirty="0"/>
              <a:t>IAOPA World Assembly</a:t>
            </a:r>
          </a:p>
          <a:p>
            <a:pPr algn="ctr">
              <a:lnSpc>
                <a:spcPct val="150000"/>
              </a:lnSpc>
            </a:pPr>
            <a:r>
              <a:rPr lang="de-DE" sz="4000" dirty="0"/>
              <a:t>EUROCAE - UAS </a:t>
            </a:r>
            <a:r>
              <a:rPr lang="de-DE" sz="4000" dirty="0" err="1"/>
              <a:t>standards</a:t>
            </a:r>
            <a:endParaRPr lang="de-DE" sz="4000" dirty="0"/>
          </a:p>
          <a:p>
            <a:pPr lvl="0" indent="-339725" algn="ctr" defTabSz="91440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</a:tabLst>
              <a:defRPr/>
            </a:pPr>
            <a:r>
              <a:rPr lang="en-GB" sz="4000" kern="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Christian Schleifer-Heingärtner </a:t>
            </a:r>
          </a:p>
          <a:p>
            <a:pPr lvl="0" indent="-339725" algn="ctr" defTabSz="91440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</a:tabLst>
              <a:defRPr/>
            </a:pPr>
            <a:r>
              <a:rPr lang="en-GB" sz="3200" kern="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Secretary General</a:t>
            </a:r>
          </a:p>
          <a:p>
            <a:pPr>
              <a:lnSpc>
                <a:spcPct val="150000"/>
              </a:lnSpc>
            </a:pPr>
            <a:endParaRPr lang="de-DE" sz="4000" dirty="0"/>
          </a:p>
        </p:txBody>
      </p:sp>
    </p:spTree>
    <p:extLst>
      <p:ext uri="{BB962C8B-B14F-4D97-AF65-F5344CB8AC3E}">
        <p14:creationId xmlns:p14="http://schemas.microsoft.com/office/powerpoint/2010/main" val="221694400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7037" y="3036237"/>
            <a:ext cx="2560657" cy="84698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3542" y="3865757"/>
            <a:ext cx="2332658" cy="116632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54012" y="3187286"/>
            <a:ext cx="1718042" cy="166404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6362" y="4764889"/>
            <a:ext cx="2782009" cy="178207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1584086" y="454056"/>
            <a:ext cx="8467725" cy="1133475"/>
          </a:xfrm>
          <a:prstGeom prst="rect">
            <a:avLst/>
          </a:prstGeom>
        </p:spPr>
        <p:txBody>
          <a:bodyPr/>
          <a:lstStyle/>
          <a:p>
            <a:r>
              <a:rPr lang="en-US">
                <a:solidFill>
                  <a:schemeClr val="bg1"/>
                </a:solidFill>
              </a:rPr>
              <a:t>R&amp;D-</a:t>
            </a:r>
            <a:r>
              <a:rPr lang="en-US" err="1">
                <a:solidFill>
                  <a:schemeClr val="bg1"/>
                </a:solidFill>
              </a:rPr>
              <a:t>standardisation</a:t>
            </a:r>
            <a:r>
              <a:rPr lang="en-US">
                <a:solidFill>
                  <a:schemeClr val="bg1"/>
                </a:solidFill>
              </a:rPr>
              <a:t>-deployment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84844" y="3386347"/>
            <a:ext cx="1265928" cy="126592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393053" y="4981723"/>
            <a:ext cx="2469606" cy="1642753"/>
          </a:xfrm>
          <a:prstGeom prst="rect">
            <a:avLst/>
          </a:prstGeom>
        </p:spPr>
      </p:pic>
      <p:cxnSp>
        <p:nvCxnSpPr>
          <p:cNvPr id="12" name="Straight Connector 11"/>
          <p:cNvCxnSpPr/>
          <p:nvPr/>
        </p:nvCxnSpPr>
        <p:spPr bwMode="auto">
          <a:xfrm>
            <a:off x="3049626" y="2358762"/>
            <a:ext cx="0" cy="4180320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16" name="Picture 1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270909" y="2358763"/>
            <a:ext cx="11060" cy="418627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254307" y="2268320"/>
            <a:ext cx="868722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		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R&amp;D			   </a:t>
            </a:r>
            <a:r>
              <a:rPr kumimoji="0" lang="en-US" sz="2800" b="1" i="0" u="none" strike="noStrike" kern="1200" cap="none" spc="0" normalizeH="0" baseline="0" noProof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Standardisation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	   Deployment 						    and Regulation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471494" y="4981723"/>
            <a:ext cx="2539742" cy="1339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37784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82999B-3064-4BC6-BC45-C47BF00F29A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Domains of activities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6FFAB17-2296-4A78-90FD-0FCFD072D1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85969" y="2596076"/>
            <a:ext cx="2976419" cy="3632636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EDE9113-A4A6-41D2-8E13-73F686BCAB7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4698" y="2151061"/>
            <a:ext cx="3262802" cy="3970337"/>
          </a:xfrm>
        </p:spPr>
        <p:txBody>
          <a:bodyPr>
            <a:normAutofit fontScale="85000" lnSpcReduction="20000"/>
          </a:bodyPr>
          <a:lstStyle/>
          <a:p>
            <a:pPr marL="355600" lvl="0" indent="-355600">
              <a:lnSpc>
                <a:spcPct val="170000"/>
              </a:lnSpc>
              <a:spcBef>
                <a:spcPts val="0"/>
              </a:spcBef>
              <a:buFont typeface="Lucida Grande"/>
              <a:buChar char="✈"/>
              <a:defRPr/>
            </a:pPr>
            <a:r>
              <a:rPr lang="en-GB" sz="2800" b="1" dirty="0"/>
              <a:t>Avionics </a:t>
            </a:r>
          </a:p>
          <a:p>
            <a:pPr marL="355600" lvl="0" indent="-355600">
              <a:lnSpc>
                <a:spcPct val="170000"/>
              </a:lnSpc>
              <a:spcBef>
                <a:spcPts val="0"/>
              </a:spcBef>
              <a:buFont typeface="Lucida Grande"/>
              <a:buChar char="✈"/>
              <a:defRPr/>
            </a:pPr>
            <a:r>
              <a:rPr lang="en-GB" sz="2800" b="1" dirty="0"/>
              <a:t>Communication</a:t>
            </a:r>
          </a:p>
          <a:p>
            <a:pPr marL="355600" lvl="0" indent="-355600">
              <a:lnSpc>
                <a:spcPct val="170000"/>
              </a:lnSpc>
              <a:spcBef>
                <a:spcPts val="0"/>
              </a:spcBef>
              <a:buFont typeface="Lucida Grande"/>
              <a:buChar char="✈"/>
              <a:defRPr/>
            </a:pPr>
            <a:r>
              <a:rPr lang="en-GB" sz="2800" b="1" dirty="0"/>
              <a:t>Navigation </a:t>
            </a:r>
          </a:p>
          <a:p>
            <a:pPr marL="355600" lvl="0" indent="-355600">
              <a:lnSpc>
                <a:spcPct val="170000"/>
              </a:lnSpc>
              <a:spcBef>
                <a:spcPts val="0"/>
              </a:spcBef>
              <a:buFont typeface="Lucida Grande"/>
              <a:buChar char="✈"/>
              <a:defRPr/>
            </a:pPr>
            <a:r>
              <a:rPr lang="en-GB" sz="2800" b="1" dirty="0"/>
              <a:t>Surveillance</a:t>
            </a:r>
          </a:p>
          <a:p>
            <a:pPr marL="355600" lvl="0" indent="-355600">
              <a:lnSpc>
                <a:spcPct val="170000"/>
              </a:lnSpc>
              <a:spcBef>
                <a:spcPts val="0"/>
              </a:spcBef>
              <a:buFont typeface="Lucida Grande"/>
              <a:buChar char="✈"/>
              <a:defRPr/>
            </a:pPr>
            <a:r>
              <a:rPr lang="en-GB" sz="2800" dirty="0"/>
              <a:t>ATM Systems</a:t>
            </a:r>
          </a:p>
          <a:p>
            <a:pPr marL="355600" lvl="0" indent="-355600">
              <a:lnSpc>
                <a:spcPct val="170000"/>
              </a:lnSpc>
              <a:spcBef>
                <a:spcPts val="0"/>
              </a:spcBef>
              <a:buFont typeface="Lucida Grande"/>
              <a:buChar char="✈"/>
              <a:defRPr/>
            </a:pPr>
            <a:r>
              <a:rPr lang="en-GB" sz="2800" dirty="0"/>
              <a:t>Airports</a:t>
            </a:r>
          </a:p>
          <a:p>
            <a:pPr marL="355600" lvl="0" indent="-355600">
              <a:lnSpc>
                <a:spcPct val="170000"/>
              </a:lnSpc>
              <a:spcBef>
                <a:spcPts val="0"/>
              </a:spcBef>
              <a:buFont typeface="Lucida Grande"/>
              <a:buChar char="✈"/>
              <a:defRPr/>
            </a:pPr>
            <a:r>
              <a:rPr lang="en-GB" sz="2800" dirty="0"/>
              <a:t>SWIM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750702EB-21D9-45E3-9E5A-7104DDFDD8CB}"/>
              </a:ext>
            </a:extLst>
          </p:cNvPr>
          <p:cNvSpPr txBox="1">
            <a:spLocks/>
          </p:cNvSpPr>
          <p:nvPr/>
        </p:nvSpPr>
        <p:spPr>
          <a:xfrm>
            <a:off x="5481096" y="2151062"/>
            <a:ext cx="3662903" cy="3970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Lucida Grande"/>
              <a:buNone/>
              <a:defRPr sz="1800" kern="1200">
                <a:solidFill>
                  <a:srgbClr val="364E8D"/>
                </a:solidFill>
                <a:latin typeface="Arial"/>
                <a:ea typeface="+mn-ea"/>
                <a:cs typeface="Arial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Lucida Grande"/>
              <a:buNone/>
              <a:defRPr sz="1800" kern="1200">
                <a:solidFill>
                  <a:srgbClr val="364E8D"/>
                </a:solidFill>
                <a:latin typeface="Arial"/>
                <a:ea typeface="+mn-ea"/>
                <a:cs typeface="Arial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Lucida Grande"/>
              <a:buNone/>
              <a:defRPr sz="1800" kern="1200">
                <a:solidFill>
                  <a:srgbClr val="364E8D"/>
                </a:solidFill>
                <a:latin typeface="Arial"/>
                <a:ea typeface="+mn-ea"/>
                <a:cs typeface="Arial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Lucida Grande"/>
              <a:buNone/>
              <a:defRPr sz="1800" kern="1200">
                <a:solidFill>
                  <a:srgbClr val="364E8D"/>
                </a:solidFill>
                <a:latin typeface="Arial"/>
                <a:ea typeface="+mn-ea"/>
                <a:cs typeface="Arial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Lucida Grande"/>
              <a:buNone/>
              <a:defRPr sz="1800" kern="1200">
                <a:solidFill>
                  <a:srgbClr val="364E8D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55600" lvl="0" indent="-355600">
              <a:lnSpc>
                <a:spcPct val="150000"/>
              </a:lnSpc>
              <a:spcBef>
                <a:spcPts val="0"/>
              </a:spcBef>
              <a:buFont typeface="Lucida Grande"/>
              <a:buChar char="✈"/>
              <a:defRPr/>
            </a:pPr>
            <a:r>
              <a:rPr lang="en-GB" sz="2400" dirty="0"/>
              <a:t>Security</a:t>
            </a:r>
            <a:endParaRPr lang="en-US" sz="2400" dirty="0"/>
          </a:p>
          <a:p>
            <a:pPr marL="355600" lvl="0" indent="-355600">
              <a:lnSpc>
                <a:spcPct val="150000"/>
              </a:lnSpc>
              <a:spcBef>
                <a:spcPts val="0"/>
              </a:spcBef>
              <a:buFont typeface="Lucida Grande"/>
              <a:buChar char="✈"/>
              <a:defRPr/>
            </a:pPr>
            <a:r>
              <a:rPr lang="en-GB" sz="2400" dirty="0"/>
              <a:t>AIS / MET </a:t>
            </a:r>
          </a:p>
          <a:p>
            <a:pPr marL="355600" lvl="0" indent="-355600">
              <a:lnSpc>
                <a:spcPct val="150000"/>
              </a:lnSpc>
              <a:spcBef>
                <a:spcPts val="0"/>
              </a:spcBef>
              <a:buFont typeface="Lucida Grande"/>
              <a:buChar char="✈"/>
              <a:defRPr/>
            </a:pPr>
            <a:r>
              <a:rPr lang="en-GB" sz="2400" dirty="0"/>
              <a:t>RPAS &amp; General Aviation</a:t>
            </a:r>
          </a:p>
          <a:p>
            <a:pPr marL="355600" lvl="0" indent="-355600">
              <a:lnSpc>
                <a:spcPct val="150000"/>
              </a:lnSpc>
              <a:spcBef>
                <a:spcPts val="0"/>
              </a:spcBef>
              <a:buFont typeface="Lucida Grande"/>
              <a:buChar char="✈"/>
              <a:defRPr/>
            </a:pPr>
            <a:r>
              <a:rPr lang="en-GB" sz="2400" dirty="0"/>
              <a:t>Miscellaneous</a:t>
            </a:r>
          </a:p>
          <a:p>
            <a:pPr lvl="1">
              <a:lnSpc>
                <a:spcPct val="150000"/>
              </a:lnSpc>
              <a:spcBef>
                <a:spcPts val="0"/>
              </a:spcBef>
              <a:buFont typeface="Lucida Grande"/>
              <a:buChar char="✈"/>
              <a:defRPr/>
            </a:pPr>
            <a:r>
              <a:rPr lang="en-GB" sz="2400" dirty="0"/>
              <a:t>Fuel cells</a:t>
            </a:r>
          </a:p>
          <a:p>
            <a:pPr lvl="1">
              <a:lnSpc>
                <a:spcPct val="150000"/>
              </a:lnSpc>
              <a:spcBef>
                <a:spcPts val="0"/>
              </a:spcBef>
              <a:buFont typeface="Lucida Grande"/>
              <a:buChar char="✈"/>
              <a:defRPr/>
            </a:pPr>
            <a:r>
              <a:rPr lang="en-GB" sz="2400" dirty="0"/>
              <a:t>Space </a:t>
            </a:r>
          </a:p>
        </p:txBody>
      </p:sp>
    </p:spTree>
    <p:extLst>
      <p:ext uri="{BB962C8B-B14F-4D97-AF65-F5344CB8AC3E}">
        <p14:creationId xmlns:p14="http://schemas.microsoft.com/office/powerpoint/2010/main" val="223924036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64305" y="444116"/>
            <a:ext cx="7479695" cy="1089521"/>
          </a:xfrm>
        </p:spPr>
        <p:txBody>
          <a:bodyPr/>
          <a:lstStyle/>
          <a:p>
            <a:r>
              <a:rPr lang="en-GB"/>
              <a:t>Specific topics of interest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757488"/>
            <a:ext cx="8686800" cy="4100512"/>
          </a:xfrm>
        </p:spPr>
        <p:txBody>
          <a:bodyPr numCol="2">
            <a:normAutofit/>
          </a:bodyPr>
          <a:lstStyle/>
          <a:p>
            <a:pPr lvl="1"/>
            <a:r>
              <a:rPr lang="en-GB" sz="2400" dirty="0"/>
              <a:t>WG-49 Mode S</a:t>
            </a:r>
          </a:p>
          <a:p>
            <a:pPr lvl="1"/>
            <a:r>
              <a:rPr lang="en-GB" sz="2400" dirty="0"/>
              <a:t>WG-51 ADS-B</a:t>
            </a:r>
          </a:p>
          <a:p>
            <a:pPr lvl="1"/>
            <a:r>
              <a:rPr lang="en-GB" sz="2400" dirty="0"/>
              <a:t>WG-75 TCAS </a:t>
            </a:r>
          </a:p>
          <a:p>
            <a:pPr lvl="1"/>
            <a:r>
              <a:rPr lang="en-GB" sz="2400" dirty="0"/>
              <a:t>WG-105 UAS</a:t>
            </a:r>
          </a:p>
          <a:p>
            <a:pPr lvl="1"/>
            <a:r>
              <a:rPr lang="en-GB" sz="2400" dirty="0"/>
              <a:t>WG-107 DME/DME</a:t>
            </a:r>
          </a:p>
          <a:p>
            <a:pPr lvl="1"/>
            <a:r>
              <a:rPr lang="en-GB" sz="2400" dirty="0"/>
              <a:t>WG-28/62 </a:t>
            </a:r>
            <a:br>
              <a:rPr lang="en-GB" sz="2400" dirty="0"/>
            </a:br>
            <a:r>
              <a:rPr lang="en-GB" sz="2400" dirty="0"/>
              <a:t>Galileo, GNSS, SBAS</a:t>
            </a:r>
          </a:p>
          <a:p>
            <a:pPr lvl="1"/>
            <a:r>
              <a:rPr lang="en-GB" sz="2400" dirty="0"/>
              <a:t>WG-14/31 </a:t>
            </a:r>
            <a:br>
              <a:rPr lang="en-GB" sz="2400" dirty="0"/>
            </a:br>
            <a:r>
              <a:rPr lang="en-GB" sz="2400" dirty="0"/>
              <a:t>Environment, Lightning</a:t>
            </a:r>
          </a:p>
          <a:p>
            <a:pPr lvl="1"/>
            <a:r>
              <a:rPr lang="en-GB" sz="2400" dirty="0"/>
              <a:t>WG-72 Cyber security</a:t>
            </a:r>
          </a:p>
          <a:p>
            <a:pPr lvl="1"/>
            <a:r>
              <a:rPr lang="en-GB" sz="2400" dirty="0"/>
              <a:t>WG-106 EFB</a:t>
            </a:r>
          </a:p>
          <a:p>
            <a:pPr lvl="1"/>
            <a:r>
              <a:rPr lang="en-GB" sz="2400" dirty="0"/>
              <a:t>WG-79 EVS/SVS</a:t>
            </a:r>
          </a:p>
          <a:p>
            <a:pPr lvl="1"/>
            <a:r>
              <a:rPr lang="en-GB" sz="2400" dirty="0"/>
              <a:t>WG-98 ELT</a:t>
            </a:r>
          </a:p>
          <a:p>
            <a:pPr lvl="1"/>
            <a:r>
              <a:rPr lang="en-GB" sz="2400" dirty="0"/>
              <a:t>WG-100 Remote tower </a:t>
            </a:r>
          </a:p>
          <a:p>
            <a:pPr lvl="1"/>
            <a:r>
              <a:rPr lang="en-GB" sz="2400" dirty="0"/>
              <a:t>…</a:t>
            </a:r>
          </a:p>
          <a:p>
            <a:pPr lvl="1"/>
            <a:endParaRPr lang="en-GB" sz="2400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457200" y="2052435"/>
            <a:ext cx="8686800" cy="71685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Lucida Grande"/>
              <a:buChar char="✈"/>
              <a:defRPr sz="3200" kern="1200">
                <a:solidFill>
                  <a:srgbClr val="364E8D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Lucida Grande"/>
              <a:buChar char="✈"/>
              <a:defRPr sz="2800" kern="1200">
                <a:solidFill>
                  <a:srgbClr val="364E8D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Lucida Grande"/>
              <a:buChar char="✈"/>
              <a:defRPr sz="2400" kern="1200">
                <a:solidFill>
                  <a:srgbClr val="364E8D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Lucida Grande"/>
              <a:buChar char="✈"/>
              <a:defRPr sz="2000" kern="1200">
                <a:solidFill>
                  <a:srgbClr val="364E8D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Lucida Grande"/>
              <a:buChar char="✈"/>
              <a:defRPr sz="2000" kern="1200">
                <a:solidFill>
                  <a:srgbClr val="364E8D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Current GA-relevant activities and EDs</a:t>
            </a:r>
          </a:p>
        </p:txBody>
      </p:sp>
    </p:spTree>
    <p:extLst>
      <p:ext uri="{BB962C8B-B14F-4D97-AF65-F5344CB8AC3E}">
        <p14:creationId xmlns:p14="http://schemas.microsoft.com/office/powerpoint/2010/main" val="209043346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00722" y="1996068"/>
            <a:ext cx="8872158" cy="4861932"/>
          </a:xfrm>
        </p:spPr>
        <p:txBody>
          <a:bodyPr vert="horz" lIns="91440" tIns="45720" rIns="91440" bIns="45720" rtlCol="0" anchor="t">
            <a:normAutofit fontScale="70000" lnSpcReduction="20000"/>
          </a:bodyPr>
          <a:lstStyle/>
          <a:p>
            <a:pPr marL="355600" indent="-355600">
              <a:lnSpc>
                <a:spcPct val="150000"/>
              </a:lnSpc>
              <a:spcBef>
                <a:spcPts val="0"/>
              </a:spcBef>
            </a:pPr>
            <a:r>
              <a:rPr lang="en-GB" dirty="0"/>
              <a:t>Develop the necessary standards to enable safe integration of all classes of UAS into all classes of airspace</a:t>
            </a:r>
          </a:p>
          <a:p>
            <a:pPr marL="355600" indent="-355600">
              <a:lnSpc>
                <a:spcPct val="150000"/>
              </a:lnSpc>
              <a:spcBef>
                <a:spcPts val="0"/>
              </a:spcBef>
            </a:pPr>
            <a:r>
              <a:rPr lang="en-GB" dirty="0"/>
              <a:t>Consider emerging regulatory proportionate risk based approach and related UAS Categories, with due consideration of the industry requirements </a:t>
            </a:r>
          </a:p>
          <a:p>
            <a:pPr marL="355600" indent="-355600">
              <a:lnSpc>
                <a:spcPct val="150000"/>
              </a:lnSpc>
              <a:spcBef>
                <a:spcPts val="0"/>
              </a:spcBef>
            </a:pPr>
            <a:r>
              <a:rPr lang="en-GB" dirty="0"/>
              <a:t>Matrix structure </a:t>
            </a:r>
          </a:p>
          <a:p>
            <a:pPr marL="812800" lvl="1" indent="-355600">
              <a:lnSpc>
                <a:spcPct val="150000"/>
              </a:lnSpc>
              <a:spcBef>
                <a:spcPts val="0"/>
              </a:spcBef>
            </a:pPr>
            <a:r>
              <a:rPr lang="en-GB" dirty="0"/>
              <a:t>Operations centric, risk based</a:t>
            </a:r>
          </a:p>
          <a:p>
            <a:pPr marL="355600" indent="-355600">
              <a:lnSpc>
                <a:spcPct val="150000"/>
              </a:lnSpc>
              <a:spcBef>
                <a:spcPts val="0"/>
              </a:spcBef>
            </a:pPr>
            <a:r>
              <a:rPr lang="en-GB" dirty="0"/>
              <a:t>Ambitious work programme</a:t>
            </a:r>
          </a:p>
          <a:p>
            <a:pPr marL="812800" lvl="1" indent="-355600">
              <a:lnSpc>
                <a:spcPct val="150000"/>
              </a:lnSpc>
              <a:spcBef>
                <a:spcPts val="0"/>
              </a:spcBef>
            </a:pPr>
            <a:r>
              <a:rPr lang="en-GB" dirty="0"/>
              <a:t>Over 30 deliverable in short timescale</a:t>
            </a:r>
          </a:p>
          <a:p>
            <a:pPr marL="355600" indent="-355600">
              <a:lnSpc>
                <a:spcPct val="150000"/>
              </a:lnSpc>
              <a:spcBef>
                <a:spcPts val="0"/>
              </a:spcBef>
            </a:pPr>
            <a:r>
              <a:rPr lang="en-GB" dirty="0"/>
              <a:t>Maintain coordination with </a:t>
            </a:r>
          </a:p>
          <a:p>
            <a:pPr marL="812800" lvl="1" indent="-355600">
              <a:lnSpc>
                <a:spcPct val="150000"/>
              </a:lnSpc>
              <a:spcBef>
                <a:spcPts val="0"/>
              </a:spcBef>
            </a:pPr>
            <a:r>
              <a:rPr lang="en-GB" dirty="0"/>
              <a:t>EASA, JARUS, ICAO Other involved bodies (SJU, RTCA, ASTM…)</a:t>
            </a:r>
          </a:p>
          <a:p>
            <a:pPr marL="355600" indent="-355600">
              <a:lnSpc>
                <a:spcPct val="150000"/>
              </a:lnSpc>
              <a:spcBef>
                <a:spcPts val="0"/>
              </a:spcBef>
            </a:pPr>
            <a:endParaRPr lang="en-GB" dirty="0"/>
          </a:p>
        </p:txBody>
      </p:sp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>
                <a:solidFill>
                  <a:prstClr val="white"/>
                </a:solidFill>
                <a:latin typeface="ITC Avant Garde Std Bk"/>
                <a:cs typeface="ITC Avant Garde Std Bk"/>
              </a:rPr>
              <a:t>WG-105 UAS</a:t>
            </a:r>
            <a:br>
              <a:rPr lang="en-GB" dirty="0">
                <a:solidFill>
                  <a:prstClr val="white"/>
                </a:solidFill>
                <a:latin typeface="ITC Avant Garde Std Bk"/>
                <a:cs typeface="ITC Avant Garde Std Bk"/>
              </a:rPr>
            </a:br>
            <a:r>
              <a:rPr lang="en-GB" dirty="0">
                <a:solidFill>
                  <a:prstClr val="white"/>
                </a:solidFill>
                <a:latin typeface="ITC Avant Garde Std Bk"/>
                <a:cs typeface="ITC Avant Garde Std Bk"/>
              </a:rPr>
              <a:t>Scope and Objective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2535000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5" name="Titre 1"/>
          <p:cNvSpPr/>
          <p:nvPr/>
        </p:nvSpPr>
        <p:spPr>
          <a:xfrm>
            <a:off x="1520344" y="374875"/>
            <a:ext cx="7670817" cy="1076325"/>
          </a:xfrm>
          <a:prstGeom prst="rect">
            <a:avLst/>
          </a:prstGeom>
          <a:noFill/>
          <a:ln cap="flat">
            <a:noFill/>
            <a:prstDash val="solid"/>
            <a:miter lim="1000000"/>
            <a:headEnd type="none" w="med" len="med"/>
            <a:tailEnd type="none" w="med" len="med"/>
          </a:ln>
        </p:spPr>
        <p:txBody>
          <a:bodyPr vert="horz" lIns="91440" tIns="45720" rIns="91440" bIns="45720" anchor="ctr" anchorCtr="0"/>
          <a:lstStyle>
            <a:lvl1pPr marL="0" indent="0" algn="l" defTabSz="457200" rtl="0" eaLnBrk="1" hangingPunct="1">
              <a:buNone/>
              <a:defRPr lang="ru-RU" altLang="en-US" sz="1800">
                <a:solidFill>
                  <a:schemeClr val="tx1"/>
                </a:solidFill>
                <a:latin typeface="Arial"/>
                <a:ea typeface="Arial"/>
              </a:defRPr>
            </a:lvl1pPr>
            <a:lvl2pPr marL="457200" indent="0" algn="l" defTabSz="457200" rtl="0" eaLnBrk="1" hangingPunct="1">
              <a:buNone/>
              <a:defRPr lang="ru-RU" altLang="en-US" sz="1800">
                <a:solidFill>
                  <a:schemeClr val="tx1"/>
                </a:solidFill>
                <a:latin typeface="Arial"/>
                <a:ea typeface="Arial"/>
              </a:defRPr>
            </a:lvl2pPr>
            <a:lvl3pPr marL="914400" indent="0" algn="l" defTabSz="457200" rtl="0" eaLnBrk="1" hangingPunct="1">
              <a:buNone/>
              <a:defRPr lang="ru-RU" altLang="en-US" sz="1800">
                <a:solidFill>
                  <a:schemeClr val="tx1"/>
                </a:solidFill>
                <a:latin typeface="Arial"/>
                <a:ea typeface="Arial"/>
              </a:defRPr>
            </a:lvl3pPr>
            <a:lvl4pPr marL="1371600" indent="0" algn="l" defTabSz="457200" rtl="0" eaLnBrk="1" hangingPunct="1">
              <a:buNone/>
              <a:defRPr lang="ru-RU" altLang="en-US" sz="1800">
                <a:solidFill>
                  <a:schemeClr val="tx1"/>
                </a:solidFill>
                <a:latin typeface="Arial"/>
                <a:ea typeface="Arial"/>
              </a:defRPr>
            </a:lvl4pPr>
            <a:lvl5pPr marL="1828800" indent="0" algn="l" defTabSz="457200" rtl="0" eaLnBrk="1" hangingPunct="1">
              <a:buNone/>
              <a:defRPr lang="ru-RU" altLang="en-US" sz="1800">
                <a:solidFill>
                  <a:schemeClr val="tx1"/>
                </a:solidFill>
                <a:latin typeface="Arial"/>
                <a:ea typeface="Arial"/>
              </a:defRPr>
            </a:lvl5pPr>
          </a:lstStyle>
          <a:p>
            <a:pPr>
              <a:spcBef>
                <a:spcPct val="0"/>
              </a:spcBef>
            </a:pPr>
            <a:r>
              <a:rPr lang="en-GB" sz="3600" b="1" kern="0" dirty="0">
                <a:solidFill>
                  <a:srgbClr val="FFFFFF"/>
                </a:solidFill>
                <a:latin typeface="ITC Avant Garde Std Bk" charset="0"/>
              </a:rPr>
              <a:t>WG-105 UAS Structure</a:t>
            </a:r>
          </a:p>
        </p:txBody>
      </p:sp>
      <p:sp>
        <p:nvSpPr>
          <p:cNvPr id="2106" name="Rectangle à coins arrondis 1"/>
          <p:cNvSpPr/>
          <p:nvPr/>
        </p:nvSpPr>
        <p:spPr>
          <a:xfrm>
            <a:off x="93133" y="2102486"/>
            <a:ext cx="8847667" cy="1076550"/>
          </a:xfrm>
          <a:prstGeom prst="roundRect">
            <a:avLst>
              <a:gd name="adj" fmla="val 16667"/>
            </a:avLst>
          </a:prstGeom>
          <a:solidFill>
            <a:srgbClr val="D99694"/>
          </a:solidFill>
          <a:ln w="25400" cap="flat">
            <a:solidFill>
              <a:srgbClr val="D99694"/>
            </a:solidFill>
            <a:prstDash val="solid"/>
            <a:round/>
            <a:headEnd type="none" w="med" len="med"/>
            <a:tailEnd type="none" w="med" len="med"/>
          </a:ln>
        </p:spPr>
        <p:txBody>
          <a:bodyPr anchor="ctr" anchorCtr="0"/>
          <a:lstStyle>
            <a:lvl1pPr marL="0" indent="0" algn="l" defTabSz="457200" rtl="0" eaLnBrk="1" hangingPunct="1">
              <a:buNone/>
              <a:defRPr lang="ru-RU" altLang="en-US" sz="1800">
                <a:solidFill>
                  <a:schemeClr val="tx1"/>
                </a:solidFill>
                <a:latin typeface="Arial"/>
                <a:ea typeface="Arial"/>
              </a:defRPr>
            </a:lvl1pPr>
            <a:lvl2pPr marL="457200" indent="0" algn="l" defTabSz="457200" rtl="0" eaLnBrk="1" hangingPunct="1">
              <a:buNone/>
              <a:defRPr lang="ru-RU" altLang="en-US" sz="1800">
                <a:solidFill>
                  <a:schemeClr val="tx1"/>
                </a:solidFill>
                <a:latin typeface="Arial"/>
                <a:ea typeface="Arial"/>
              </a:defRPr>
            </a:lvl2pPr>
            <a:lvl3pPr marL="914400" indent="0" algn="l" defTabSz="457200" rtl="0" eaLnBrk="1" hangingPunct="1">
              <a:buNone/>
              <a:defRPr lang="ru-RU" altLang="en-US" sz="1800">
                <a:solidFill>
                  <a:schemeClr val="tx1"/>
                </a:solidFill>
                <a:latin typeface="Arial"/>
                <a:ea typeface="Arial"/>
              </a:defRPr>
            </a:lvl3pPr>
            <a:lvl4pPr marL="1371600" indent="0" algn="l" defTabSz="457200" rtl="0" eaLnBrk="1" hangingPunct="1">
              <a:buNone/>
              <a:defRPr lang="ru-RU" altLang="en-US" sz="1800">
                <a:solidFill>
                  <a:schemeClr val="tx1"/>
                </a:solidFill>
                <a:latin typeface="Arial"/>
                <a:ea typeface="Arial"/>
              </a:defRPr>
            </a:lvl4pPr>
            <a:lvl5pPr marL="1828800" indent="0" algn="l" defTabSz="457200" rtl="0" eaLnBrk="1" hangingPunct="1">
              <a:buNone/>
              <a:defRPr lang="ru-RU" altLang="en-US" sz="1800">
                <a:solidFill>
                  <a:schemeClr val="tx1"/>
                </a:solidFill>
                <a:latin typeface="Arial"/>
                <a:ea typeface="Arial"/>
              </a:defRPr>
            </a:lvl5pPr>
          </a:lstStyle>
          <a:p>
            <a:pPr algn="ctr"/>
            <a:r>
              <a:rPr lang="en-GB" sz="4000" b="1" kern="0">
                <a:solidFill>
                  <a:srgbClr val="000000"/>
                </a:solidFill>
              </a:rPr>
              <a:t>Steering Committee (SG-0)</a:t>
            </a:r>
          </a:p>
          <a:p>
            <a:pPr algn="ctr"/>
            <a:r>
              <a:rPr lang="en-GB" sz="2000" b="1" i="1" kern="0">
                <a:solidFill>
                  <a:srgbClr val="000000"/>
                </a:solidFill>
              </a:rPr>
              <a:t>(Co-chairmen, Secretaire, FT leads, TPM)</a:t>
            </a:r>
          </a:p>
        </p:txBody>
      </p:sp>
      <p:sp>
        <p:nvSpPr>
          <p:cNvPr id="2107" name="Rectangle à coins arrondis 2"/>
          <p:cNvSpPr/>
          <p:nvPr/>
        </p:nvSpPr>
        <p:spPr>
          <a:xfrm>
            <a:off x="1518896" y="3231213"/>
            <a:ext cx="1440000" cy="1079500"/>
          </a:xfrm>
          <a:prstGeom prst="roundRect">
            <a:avLst>
              <a:gd name="adj" fmla="val 16667"/>
            </a:avLst>
          </a:prstGeom>
          <a:solidFill>
            <a:srgbClr val="4F81BD"/>
          </a:solidFill>
          <a:ln w="25400" cap="flat">
            <a:solidFill>
              <a:srgbClr val="385D8A"/>
            </a:solidFill>
            <a:prstDash val="solid"/>
            <a:round/>
            <a:headEnd type="none" w="med" len="med"/>
            <a:tailEnd type="none" w="med" len="med"/>
          </a:ln>
        </p:spPr>
        <p:txBody>
          <a:bodyPr anchor="ctr" anchorCtr="0"/>
          <a:lstStyle>
            <a:lvl1pPr marL="0" indent="0" algn="l" defTabSz="457200" rtl="0" eaLnBrk="1" hangingPunct="1">
              <a:buNone/>
              <a:defRPr lang="ru-RU" altLang="en-US" sz="1800">
                <a:solidFill>
                  <a:schemeClr val="tx1"/>
                </a:solidFill>
                <a:latin typeface="Arial"/>
                <a:ea typeface="Arial"/>
              </a:defRPr>
            </a:lvl1pPr>
            <a:lvl2pPr marL="457200" indent="0" algn="l" defTabSz="457200" rtl="0" eaLnBrk="1" hangingPunct="1">
              <a:buNone/>
              <a:defRPr lang="ru-RU" altLang="en-US" sz="1800">
                <a:solidFill>
                  <a:schemeClr val="tx1"/>
                </a:solidFill>
                <a:latin typeface="Arial"/>
                <a:ea typeface="Arial"/>
              </a:defRPr>
            </a:lvl2pPr>
            <a:lvl3pPr marL="914400" indent="0" algn="l" defTabSz="457200" rtl="0" eaLnBrk="1" hangingPunct="1">
              <a:buNone/>
              <a:defRPr lang="ru-RU" altLang="en-US" sz="1800">
                <a:solidFill>
                  <a:schemeClr val="tx1"/>
                </a:solidFill>
                <a:latin typeface="Arial"/>
                <a:ea typeface="Arial"/>
              </a:defRPr>
            </a:lvl3pPr>
            <a:lvl4pPr marL="1371600" indent="0" algn="l" defTabSz="457200" rtl="0" eaLnBrk="1" hangingPunct="1">
              <a:buNone/>
              <a:defRPr lang="ru-RU" altLang="en-US" sz="1800">
                <a:solidFill>
                  <a:schemeClr val="tx1"/>
                </a:solidFill>
                <a:latin typeface="Arial"/>
                <a:ea typeface="Arial"/>
              </a:defRPr>
            </a:lvl4pPr>
            <a:lvl5pPr marL="1828800" indent="0" algn="l" defTabSz="457200" rtl="0" eaLnBrk="1" hangingPunct="1">
              <a:buNone/>
              <a:defRPr lang="ru-RU" altLang="en-US" sz="1800">
                <a:solidFill>
                  <a:schemeClr val="tx1"/>
                </a:solidFill>
                <a:latin typeface="Arial"/>
                <a:ea typeface="Arial"/>
              </a:defRPr>
            </a:lvl5pPr>
          </a:lstStyle>
          <a:p>
            <a:pPr algn="ctr"/>
            <a:r>
              <a:rPr lang="en-GB" b="1" kern="0">
                <a:solidFill>
                  <a:srgbClr val="000000"/>
                </a:solidFill>
              </a:rPr>
              <a:t>FT C3&amp;S</a:t>
            </a:r>
          </a:p>
          <a:p>
            <a:pPr algn="ctr"/>
            <a:r>
              <a:rPr lang="en-GB" b="1" kern="0">
                <a:solidFill>
                  <a:srgbClr val="000000"/>
                </a:solidFill>
              </a:rPr>
              <a:t>(SG-20)</a:t>
            </a:r>
          </a:p>
        </p:txBody>
      </p:sp>
      <p:sp>
        <p:nvSpPr>
          <p:cNvPr id="2108" name="Rectangle à coins arrondis 6"/>
          <p:cNvSpPr/>
          <p:nvPr/>
        </p:nvSpPr>
        <p:spPr>
          <a:xfrm>
            <a:off x="35496" y="3231213"/>
            <a:ext cx="1440000" cy="1079500"/>
          </a:xfrm>
          <a:prstGeom prst="roundRect">
            <a:avLst>
              <a:gd name="adj" fmla="val 16667"/>
            </a:avLst>
          </a:prstGeom>
          <a:solidFill>
            <a:srgbClr val="4F81BD"/>
          </a:solidFill>
          <a:ln w="25400" cap="flat">
            <a:solidFill>
              <a:srgbClr val="385D8A"/>
            </a:solidFill>
            <a:prstDash val="solid"/>
            <a:round/>
            <a:headEnd type="none" w="med" len="med"/>
            <a:tailEnd type="none" w="med" len="med"/>
          </a:ln>
        </p:spPr>
        <p:txBody>
          <a:bodyPr anchor="ctr" anchorCtr="0"/>
          <a:lstStyle>
            <a:lvl1pPr marL="0" indent="0" algn="l" defTabSz="457200" rtl="0" eaLnBrk="1" hangingPunct="1">
              <a:buNone/>
              <a:defRPr lang="ru-RU" altLang="en-US" sz="1800">
                <a:solidFill>
                  <a:schemeClr val="tx1"/>
                </a:solidFill>
                <a:latin typeface="Arial"/>
                <a:ea typeface="Arial"/>
              </a:defRPr>
            </a:lvl1pPr>
            <a:lvl2pPr marL="457200" indent="0" algn="l" defTabSz="457200" rtl="0" eaLnBrk="1" hangingPunct="1">
              <a:buNone/>
              <a:defRPr lang="ru-RU" altLang="en-US" sz="1800">
                <a:solidFill>
                  <a:schemeClr val="tx1"/>
                </a:solidFill>
                <a:latin typeface="Arial"/>
                <a:ea typeface="Arial"/>
              </a:defRPr>
            </a:lvl2pPr>
            <a:lvl3pPr marL="914400" indent="0" algn="l" defTabSz="457200" rtl="0" eaLnBrk="1" hangingPunct="1">
              <a:buNone/>
              <a:defRPr lang="ru-RU" altLang="en-US" sz="1800">
                <a:solidFill>
                  <a:schemeClr val="tx1"/>
                </a:solidFill>
                <a:latin typeface="Arial"/>
                <a:ea typeface="Arial"/>
              </a:defRPr>
            </a:lvl3pPr>
            <a:lvl4pPr marL="1371600" indent="0" algn="l" defTabSz="457200" rtl="0" eaLnBrk="1" hangingPunct="1">
              <a:buNone/>
              <a:defRPr lang="ru-RU" altLang="en-US" sz="1800">
                <a:solidFill>
                  <a:schemeClr val="tx1"/>
                </a:solidFill>
                <a:latin typeface="Arial"/>
                <a:ea typeface="Arial"/>
              </a:defRPr>
            </a:lvl4pPr>
            <a:lvl5pPr marL="1828800" indent="0" algn="l" defTabSz="457200" rtl="0" eaLnBrk="1" hangingPunct="1">
              <a:buNone/>
              <a:defRPr lang="ru-RU" altLang="en-US" sz="1800">
                <a:solidFill>
                  <a:schemeClr val="tx1"/>
                </a:solidFill>
                <a:latin typeface="Arial"/>
                <a:ea typeface="Arial"/>
              </a:defRPr>
            </a:lvl5pPr>
          </a:lstStyle>
          <a:p>
            <a:pPr algn="ctr"/>
            <a:r>
              <a:rPr lang="en-GB" b="1" kern="0">
                <a:solidFill>
                  <a:srgbClr val="000000"/>
                </a:solidFill>
              </a:rPr>
              <a:t>FT DAA</a:t>
            </a:r>
          </a:p>
          <a:p>
            <a:pPr algn="ctr"/>
            <a:r>
              <a:rPr lang="en-GB" b="1" kern="0">
                <a:solidFill>
                  <a:srgbClr val="000000"/>
                </a:solidFill>
              </a:rPr>
              <a:t>(SG-10)</a:t>
            </a:r>
          </a:p>
        </p:txBody>
      </p:sp>
      <p:sp>
        <p:nvSpPr>
          <p:cNvPr id="2109" name="Rectangle à coins arrondis 7"/>
          <p:cNvSpPr/>
          <p:nvPr/>
        </p:nvSpPr>
        <p:spPr>
          <a:xfrm>
            <a:off x="6113096" y="3231213"/>
            <a:ext cx="1440000" cy="1079500"/>
          </a:xfrm>
          <a:prstGeom prst="roundRect">
            <a:avLst>
              <a:gd name="adj" fmla="val 16667"/>
            </a:avLst>
          </a:prstGeom>
          <a:solidFill>
            <a:srgbClr val="4F81BD"/>
          </a:solidFill>
          <a:ln w="25400" cap="flat">
            <a:solidFill>
              <a:srgbClr val="385D8A"/>
            </a:solidFill>
            <a:prstDash val="solid"/>
            <a:round/>
            <a:headEnd type="none" w="med" len="med"/>
            <a:tailEnd type="none" w="med" len="med"/>
          </a:ln>
        </p:spPr>
        <p:txBody>
          <a:bodyPr anchor="ctr" anchorCtr="0"/>
          <a:lstStyle>
            <a:lvl1pPr marL="0" indent="0" algn="l" defTabSz="457200" rtl="0" eaLnBrk="1" hangingPunct="1">
              <a:buNone/>
              <a:defRPr lang="ru-RU" altLang="en-US" sz="1800">
                <a:solidFill>
                  <a:schemeClr val="tx1"/>
                </a:solidFill>
                <a:latin typeface="Arial"/>
                <a:ea typeface="Arial"/>
              </a:defRPr>
            </a:lvl1pPr>
            <a:lvl2pPr marL="457200" indent="0" algn="l" defTabSz="457200" rtl="0" eaLnBrk="1" hangingPunct="1">
              <a:buNone/>
              <a:defRPr lang="ru-RU" altLang="en-US" sz="1800">
                <a:solidFill>
                  <a:schemeClr val="tx1"/>
                </a:solidFill>
                <a:latin typeface="Arial"/>
                <a:ea typeface="Arial"/>
              </a:defRPr>
            </a:lvl2pPr>
            <a:lvl3pPr marL="914400" indent="0" algn="l" defTabSz="457200" rtl="0" eaLnBrk="1" hangingPunct="1">
              <a:buNone/>
              <a:defRPr lang="ru-RU" altLang="en-US" sz="1800">
                <a:solidFill>
                  <a:schemeClr val="tx1"/>
                </a:solidFill>
                <a:latin typeface="Arial"/>
                <a:ea typeface="Arial"/>
              </a:defRPr>
            </a:lvl3pPr>
            <a:lvl4pPr marL="1371600" indent="0" algn="l" defTabSz="457200" rtl="0" eaLnBrk="1" hangingPunct="1">
              <a:buNone/>
              <a:defRPr lang="ru-RU" altLang="en-US" sz="1800">
                <a:solidFill>
                  <a:schemeClr val="tx1"/>
                </a:solidFill>
                <a:latin typeface="Arial"/>
                <a:ea typeface="Arial"/>
              </a:defRPr>
            </a:lvl4pPr>
            <a:lvl5pPr marL="1828800" indent="0" algn="l" defTabSz="457200" rtl="0" eaLnBrk="1" hangingPunct="1">
              <a:buNone/>
              <a:defRPr lang="ru-RU" altLang="en-US" sz="1800">
                <a:solidFill>
                  <a:schemeClr val="tx1"/>
                </a:solidFill>
                <a:latin typeface="Arial"/>
                <a:ea typeface="Arial"/>
              </a:defRPr>
            </a:lvl5pPr>
          </a:lstStyle>
          <a:p>
            <a:pPr algn="ctr"/>
            <a:r>
              <a:rPr lang="en-GB" b="1" kern="0">
                <a:solidFill>
                  <a:srgbClr val="000000"/>
                </a:solidFill>
              </a:rPr>
              <a:t>FT ERA</a:t>
            </a:r>
          </a:p>
          <a:p>
            <a:pPr algn="ctr"/>
            <a:r>
              <a:rPr lang="en-GB" b="1" kern="0">
                <a:solidFill>
                  <a:srgbClr val="000000"/>
                </a:solidFill>
              </a:rPr>
              <a:t>(SG-50)</a:t>
            </a:r>
          </a:p>
        </p:txBody>
      </p:sp>
      <p:sp>
        <p:nvSpPr>
          <p:cNvPr id="2110" name="Rectangle à coins arrondis 8"/>
          <p:cNvSpPr/>
          <p:nvPr/>
        </p:nvSpPr>
        <p:spPr>
          <a:xfrm>
            <a:off x="3002296" y="3231213"/>
            <a:ext cx="1440000" cy="1079500"/>
          </a:xfrm>
          <a:prstGeom prst="roundRect">
            <a:avLst>
              <a:gd name="adj" fmla="val 16667"/>
            </a:avLst>
          </a:prstGeom>
          <a:solidFill>
            <a:srgbClr val="4F81BD"/>
          </a:solidFill>
          <a:ln w="25400" cap="flat">
            <a:solidFill>
              <a:srgbClr val="385D8A"/>
            </a:solidFill>
            <a:prstDash val="solid"/>
            <a:round/>
            <a:headEnd type="none" w="med" len="med"/>
            <a:tailEnd type="none" w="med" len="med"/>
          </a:ln>
        </p:spPr>
        <p:txBody>
          <a:bodyPr anchor="ctr" anchorCtr="0"/>
          <a:lstStyle>
            <a:lvl1pPr marL="0" indent="0" algn="l" defTabSz="457200" rtl="0" eaLnBrk="1" hangingPunct="1">
              <a:buNone/>
              <a:defRPr lang="ru-RU" altLang="en-US" sz="1800">
                <a:solidFill>
                  <a:schemeClr val="tx1"/>
                </a:solidFill>
                <a:latin typeface="Arial"/>
                <a:ea typeface="Arial"/>
              </a:defRPr>
            </a:lvl1pPr>
            <a:lvl2pPr marL="457200" indent="0" algn="l" defTabSz="457200" rtl="0" eaLnBrk="1" hangingPunct="1">
              <a:buNone/>
              <a:defRPr lang="ru-RU" altLang="en-US" sz="1800">
                <a:solidFill>
                  <a:schemeClr val="tx1"/>
                </a:solidFill>
                <a:latin typeface="Arial"/>
                <a:ea typeface="Arial"/>
              </a:defRPr>
            </a:lvl2pPr>
            <a:lvl3pPr marL="914400" indent="0" algn="l" defTabSz="457200" rtl="0" eaLnBrk="1" hangingPunct="1">
              <a:buNone/>
              <a:defRPr lang="ru-RU" altLang="en-US" sz="1800">
                <a:solidFill>
                  <a:schemeClr val="tx1"/>
                </a:solidFill>
                <a:latin typeface="Arial"/>
                <a:ea typeface="Arial"/>
              </a:defRPr>
            </a:lvl3pPr>
            <a:lvl4pPr marL="1371600" indent="0" algn="l" defTabSz="457200" rtl="0" eaLnBrk="1" hangingPunct="1">
              <a:buNone/>
              <a:defRPr lang="ru-RU" altLang="en-US" sz="1800">
                <a:solidFill>
                  <a:schemeClr val="tx1"/>
                </a:solidFill>
                <a:latin typeface="Arial"/>
                <a:ea typeface="Arial"/>
              </a:defRPr>
            </a:lvl4pPr>
            <a:lvl5pPr marL="1828800" indent="0" algn="l" defTabSz="457200" rtl="0" eaLnBrk="1" hangingPunct="1">
              <a:buNone/>
              <a:defRPr lang="ru-RU" altLang="en-US" sz="1800">
                <a:solidFill>
                  <a:schemeClr val="tx1"/>
                </a:solidFill>
                <a:latin typeface="Arial"/>
                <a:ea typeface="Arial"/>
              </a:defRPr>
            </a:lvl5pPr>
          </a:lstStyle>
          <a:p>
            <a:pPr algn="ctr"/>
            <a:r>
              <a:rPr lang="en-GB" b="1" kern="0">
                <a:solidFill>
                  <a:srgbClr val="000000"/>
                </a:solidFill>
              </a:rPr>
              <a:t>FT UTM</a:t>
            </a:r>
          </a:p>
          <a:p>
            <a:pPr algn="ctr"/>
            <a:r>
              <a:rPr lang="en-GB" b="1" kern="0">
                <a:solidFill>
                  <a:srgbClr val="000000"/>
                </a:solidFill>
              </a:rPr>
              <a:t>(SG-30)</a:t>
            </a:r>
          </a:p>
        </p:txBody>
      </p:sp>
      <p:sp>
        <p:nvSpPr>
          <p:cNvPr id="2111" name="Rectangle à coins arrondis 9"/>
          <p:cNvSpPr/>
          <p:nvPr/>
        </p:nvSpPr>
        <p:spPr>
          <a:xfrm>
            <a:off x="7596496" y="3231213"/>
            <a:ext cx="1440000" cy="1079500"/>
          </a:xfrm>
          <a:prstGeom prst="roundRect">
            <a:avLst>
              <a:gd name="adj" fmla="val 16667"/>
            </a:avLst>
          </a:prstGeom>
          <a:solidFill>
            <a:srgbClr val="4F81BD"/>
          </a:solidFill>
          <a:ln w="25400" cap="flat">
            <a:solidFill>
              <a:srgbClr val="385D8A"/>
            </a:solidFill>
            <a:prstDash val="solid"/>
            <a:round/>
            <a:headEnd type="none" w="med" len="med"/>
            <a:tailEnd type="none" w="med" len="med"/>
          </a:ln>
        </p:spPr>
        <p:txBody>
          <a:bodyPr anchor="ctr" anchorCtr="0"/>
          <a:lstStyle>
            <a:lvl1pPr marL="0" indent="0" algn="l" defTabSz="457200" rtl="0" eaLnBrk="1" hangingPunct="1">
              <a:buNone/>
              <a:defRPr lang="ru-RU" altLang="en-US" sz="1800">
                <a:solidFill>
                  <a:schemeClr val="tx1"/>
                </a:solidFill>
                <a:latin typeface="Arial"/>
                <a:ea typeface="Arial"/>
              </a:defRPr>
            </a:lvl1pPr>
            <a:lvl2pPr marL="457200" indent="0" algn="l" defTabSz="457200" rtl="0" eaLnBrk="1" hangingPunct="1">
              <a:buNone/>
              <a:defRPr lang="ru-RU" altLang="en-US" sz="1800">
                <a:solidFill>
                  <a:schemeClr val="tx1"/>
                </a:solidFill>
                <a:latin typeface="Arial"/>
                <a:ea typeface="Arial"/>
              </a:defRPr>
            </a:lvl2pPr>
            <a:lvl3pPr marL="914400" indent="0" algn="l" defTabSz="457200" rtl="0" eaLnBrk="1" hangingPunct="1">
              <a:buNone/>
              <a:defRPr lang="ru-RU" altLang="en-US" sz="1800">
                <a:solidFill>
                  <a:schemeClr val="tx1"/>
                </a:solidFill>
                <a:latin typeface="Arial"/>
                <a:ea typeface="Arial"/>
              </a:defRPr>
            </a:lvl3pPr>
            <a:lvl4pPr marL="1371600" indent="0" algn="l" defTabSz="457200" rtl="0" eaLnBrk="1" hangingPunct="1">
              <a:buNone/>
              <a:defRPr lang="ru-RU" altLang="en-US" sz="1800">
                <a:solidFill>
                  <a:schemeClr val="tx1"/>
                </a:solidFill>
                <a:latin typeface="Arial"/>
                <a:ea typeface="Arial"/>
              </a:defRPr>
            </a:lvl4pPr>
            <a:lvl5pPr marL="1828800" indent="0" algn="l" defTabSz="457200" rtl="0" eaLnBrk="1" hangingPunct="1">
              <a:buNone/>
              <a:defRPr lang="ru-RU" altLang="en-US" sz="1800">
                <a:solidFill>
                  <a:schemeClr val="tx1"/>
                </a:solidFill>
                <a:latin typeface="Arial"/>
                <a:ea typeface="Arial"/>
              </a:defRPr>
            </a:lvl5pPr>
          </a:lstStyle>
          <a:p>
            <a:pPr algn="ctr"/>
            <a:r>
              <a:rPr lang="en-GB" b="1" kern="0">
                <a:solidFill>
                  <a:srgbClr val="000000"/>
                </a:solidFill>
              </a:rPr>
              <a:t>FT SORA</a:t>
            </a:r>
          </a:p>
          <a:p>
            <a:pPr algn="ctr"/>
            <a:r>
              <a:rPr lang="en-GB" b="1" kern="0">
                <a:solidFill>
                  <a:srgbClr val="000000"/>
                </a:solidFill>
              </a:rPr>
              <a:t>(SG-60)</a:t>
            </a:r>
          </a:p>
        </p:txBody>
      </p:sp>
      <p:sp>
        <p:nvSpPr>
          <p:cNvPr id="2112" name="Rectangle à coins arrondis 11"/>
          <p:cNvSpPr/>
          <p:nvPr/>
        </p:nvSpPr>
        <p:spPr>
          <a:xfrm>
            <a:off x="68154" y="4354907"/>
            <a:ext cx="687342" cy="720725"/>
          </a:xfrm>
          <a:prstGeom prst="roundRect">
            <a:avLst>
              <a:gd name="adj" fmla="val 0"/>
            </a:avLst>
          </a:prstGeom>
          <a:solidFill>
            <a:srgbClr val="77933C"/>
          </a:solidFill>
          <a:ln w="25400" cap="flat">
            <a:solidFill>
              <a:srgbClr val="4F6228"/>
            </a:solidFill>
            <a:prstDash val="solid"/>
            <a:round/>
            <a:headEnd type="none" w="med" len="med"/>
            <a:tailEnd type="none" w="med" len="med"/>
          </a:ln>
        </p:spPr>
        <p:txBody>
          <a:bodyPr anchor="ctr" anchorCtr="0"/>
          <a:lstStyle>
            <a:lvl1pPr marL="0" indent="0" algn="l" defTabSz="457200" rtl="0" eaLnBrk="1" hangingPunct="1">
              <a:buNone/>
              <a:defRPr lang="ru-RU" altLang="en-US" sz="1800">
                <a:solidFill>
                  <a:schemeClr val="tx1"/>
                </a:solidFill>
                <a:latin typeface="Arial"/>
                <a:ea typeface="Arial"/>
              </a:defRPr>
            </a:lvl1pPr>
            <a:lvl2pPr marL="457200" indent="0" algn="l" defTabSz="457200" rtl="0" eaLnBrk="1" hangingPunct="1">
              <a:buNone/>
              <a:defRPr lang="ru-RU" altLang="en-US" sz="1800">
                <a:solidFill>
                  <a:schemeClr val="tx1"/>
                </a:solidFill>
                <a:latin typeface="Arial"/>
                <a:ea typeface="Arial"/>
              </a:defRPr>
            </a:lvl2pPr>
            <a:lvl3pPr marL="914400" indent="0" algn="l" defTabSz="457200" rtl="0" eaLnBrk="1" hangingPunct="1">
              <a:buNone/>
              <a:defRPr lang="ru-RU" altLang="en-US" sz="1800">
                <a:solidFill>
                  <a:schemeClr val="tx1"/>
                </a:solidFill>
                <a:latin typeface="Arial"/>
                <a:ea typeface="Arial"/>
              </a:defRPr>
            </a:lvl3pPr>
            <a:lvl4pPr marL="1371600" indent="0" algn="l" defTabSz="457200" rtl="0" eaLnBrk="1" hangingPunct="1">
              <a:buNone/>
              <a:defRPr lang="ru-RU" altLang="en-US" sz="1800">
                <a:solidFill>
                  <a:schemeClr val="tx1"/>
                </a:solidFill>
                <a:latin typeface="Arial"/>
                <a:ea typeface="Arial"/>
              </a:defRPr>
            </a:lvl4pPr>
            <a:lvl5pPr marL="1828800" indent="0" algn="l" defTabSz="457200" rtl="0" eaLnBrk="1" hangingPunct="1">
              <a:buNone/>
              <a:defRPr lang="ru-RU" altLang="en-US" sz="1800">
                <a:solidFill>
                  <a:schemeClr val="tx1"/>
                </a:solidFill>
                <a:latin typeface="Arial"/>
                <a:ea typeface="Arial"/>
              </a:defRPr>
            </a:lvl5pPr>
          </a:lstStyle>
          <a:p>
            <a:pPr algn="ctr"/>
            <a:r>
              <a:rPr lang="en-GB" sz="1100" kern="0">
                <a:solidFill>
                  <a:srgbClr val="000000"/>
                </a:solidFill>
              </a:rPr>
              <a:t>SG- 11 DAA</a:t>
            </a:r>
          </a:p>
          <a:p>
            <a:pPr algn="ctr"/>
            <a:r>
              <a:rPr lang="en-GB" sz="1100" kern="0">
                <a:solidFill>
                  <a:srgbClr val="000000"/>
                </a:solidFill>
              </a:rPr>
              <a:t>A-C</a:t>
            </a:r>
          </a:p>
        </p:txBody>
      </p:sp>
      <p:sp>
        <p:nvSpPr>
          <p:cNvPr id="2113" name="Rectangle à coins arrondis 18"/>
          <p:cNvSpPr/>
          <p:nvPr/>
        </p:nvSpPr>
        <p:spPr>
          <a:xfrm>
            <a:off x="6156176" y="4354907"/>
            <a:ext cx="612000" cy="720725"/>
          </a:xfrm>
          <a:prstGeom prst="roundRect">
            <a:avLst>
              <a:gd name="adj" fmla="val 0"/>
            </a:avLst>
          </a:prstGeom>
          <a:solidFill>
            <a:srgbClr val="77933C"/>
          </a:solidFill>
          <a:ln w="25400" cap="flat">
            <a:solidFill>
              <a:srgbClr val="4F6228"/>
            </a:solidFill>
            <a:prstDash val="solid"/>
            <a:round/>
            <a:headEnd type="none" w="med" len="med"/>
            <a:tailEnd type="none" w="med" len="med"/>
          </a:ln>
        </p:spPr>
        <p:txBody>
          <a:bodyPr anchor="ctr" anchorCtr="0"/>
          <a:lstStyle>
            <a:lvl1pPr marL="0" indent="0" algn="l" defTabSz="457200" rtl="0" eaLnBrk="1" hangingPunct="1">
              <a:buNone/>
              <a:defRPr lang="ru-RU" altLang="en-US" sz="1800">
                <a:solidFill>
                  <a:schemeClr val="tx1"/>
                </a:solidFill>
                <a:latin typeface="Arial"/>
                <a:ea typeface="Arial"/>
              </a:defRPr>
            </a:lvl1pPr>
            <a:lvl2pPr marL="457200" indent="0" algn="l" defTabSz="457200" rtl="0" eaLnBrk="1" hangingPunct="1">
              <a:buNone/>
              <a:defRPr lang="ru-RU" altLang="en-US" sz="1800">
                <a:solidFill>
                  <a:schemeClr val="tx1"/>
                </a:solidFill>
                <a:latin typeface="Arial"/>
                <a:ea typeface="Arial"/>
              </a:defRPr>
            </a:lvl2pPr>
            <a:lvl3pPr marL="914400" indent="0" algn="l" defTabSz="457200" rtl="0" eaLnBrk="1" hangingPunct="1">
              <a:buNone/>
              <a:defRPr lang="ru-RU" altLang="en-US" sz="1800">
                <a:solidFill>
                  <a:schemeClr val="tx1"/>
                </a:solidFill>
                <a:latin typeface="Arial"/>
                <a:ea typeface="Arial"/>
              </a:defRPr>
            </a:lvl3pPr>
            <a:lvl4pPr marL="1371600" indent="0" algn="l" defTabSz="457200" rtl="0" eaLnBrk="1" hangingPunct="1">
              <a:buNone/>
              <a:defRPr lang="ru-RU" altLang="en-US" sz="1800">
                <a:solidFill>
                  <a:schemeClr val="tx1"/>
                </a:solidFill>
                <a:latin typeface="Arial"/>
                <a:ea typeface="Arial"/>
              </a:defRPr>
            </a:lvl4pPr>
            <a:lvl5pPr marL="1828800" indent="0" algn="l" defTabSz="457200" rtl="0" eaLnBrk="1" hangingPunct="1">
              <a:buNone/>
              <a:defRPr lang="ru-RU" altLang="en-US" sz="1800">
                <a:solidFill>
                  <a:schemeClr val="tx1"/>
                </a:solidFill>
                <a:latin typeface="Arial"/>
                <a:ea typeface="Arial"/>
              </a:defRPr>
            </a:lvl5pPr>
          </a:lstStyle>
          <a:p>
            <a:pPr algn="ctr"/>
            <a:r>
              <a:rPr lang="en-GB" sz="1100" kern="0">
                <a:solidFill>
                  <a:srgbClr val="000000"/>
                </a:solidFill>
              </a:rPr>
              <a:t>SG-51</a:t>
            </a:r>
          </a:p>
          <a:p>
            <a:pPr algn="ctr"/>
            <a:r>
              <a:rPr lang="en-GB" sz="1100" kern="0">
                <a:solidFill>
                  <a:srgbClr val="000000"/>
                </a:solidFill>
              </a:rPr>
              <a:t>A&amp;ER</a:t>
            </a:r>
          </a:p>
        </p:txBody>
      </p:sp>
      <p:sp>
        <p:nvSpPr>
          <p:cNvPr id="2114" name="Rectangle à coins arrondis 17"/>
          <p:cNvSpPr/>
          <p:nvPr/>
        </p:nvSpPr>
        <p:spPr>
          <a:xfrm>
            <a:off x="6484160" y="4941581"/>
            <a:ext cx="612000" cy="720725"/>
          </a:xfrm>
          <a:prstGeom prst="roundRect">
            <a:avLst>
              <a:gd name="adj" fmla="val 0"/>
            </a:avLst>
          </a:prstGeom>
          <a:solidFill>
            <a:srgbClr val="77933C"/>
          </a:solidFill>
          <a:ln w="25400" cap="flat">
            <a:solidFill>
              <a:srgbClr val="4F6228"/>
            </a:solidFill>
            <a:prstDash val="solid"/>
            <a:round/>
            <a:headEnd type="none" w="med" len="med"/>
            <a:tailEnd type="none" w="med" len="med"/>
          </a:ln>
        </p:spPr>
        <p:txBody>
          <a:bodyPr anchor="ctr" anchorCtr="0"/>
          <a:lstStyle>
            <a:lvl1pPr marL="0" indent="0" algn="l" defTabSz="457200" rtl="0" eaLnBrk="1" hangingPunct="1">
              <a:buNone/>
              <a:defRPr lang="ru-RU" altLang="en-US" sz="1800">
                <a:solidFill>
                  <a:schemeClr val="tx1"/>
                </a:solidFill>
                <a:latin typeface="Arial"/>
                <a:ea typeface="Arial"/>
              </a:defRPr>
            </a:lvl1pPr>
            <a:lvl2pPr marL="457200" indent="0" algn="l" defTabSz="457200" rtl="0" eaLnBrk="1" hangingPunct="1">
              <a:buNone/>
              <a:defRPr lang="ru-RU" altLang="en-US" sz="1800">
                <a:solidFill>
                  <a:schemeClr val="tx1"/>
                </a:solidFill>
                <a:latin typeface="Arial"/>
                <a:ea typeface="Arial"/>
              </a:defRPr>
            </a:lvl2pPr>
            <a:lvl3pPr marL="914400" indent="0" algn="l" defTabSz="457200" rtl="0" eaLnBrk="1" hangingPunct="1">
              <a:buNone/>
              <a:defRPr lang="ru-RU" altLang="en-US" sz="1800">
                <a:solidFill>
                  <a:schemeClr val="tx1"/>
                </a:solidFill>
                <a:latin typeface="Arial"/>
                <a:ea typeface="Arial"/>
              </a:defRPr>
            </a:lvl3pPr>
            <a:lvl4pPr marL="1371600" indent="0" algn="l" defTabSz="457200" rtl="0" eaLnBrk="1" hangingPunct="1">
              <a:buNone/>
              <a:defRPr lang="ru-RU" altLang="en-US" sz="1800">
                <a:solidFill>
                  <a:schemeClr val="tx1"/>
                </a:solidFill>
                <a:latin typeface="Arial"/>
                <a:ea typeface="Arial"/>
              </a:defRPr>
            </a:lvl4pPr>
            <a:lvl5pPr marL="1828800" indent="0" algn="l" defTabSz="457200" rtl="0" eaLnBrk="1" hangingPunct="1">
              <a:buNone/>
              <a:defRPr lang="ru-RU" altLang="en-US" sz="1800">
                <a:solidFill>
                  <a:schemeClr val="tx1"/>
                </a:solidFill>
                <a:latin typeface="Arial"/>
                <a:ea typeface="Arial"/>
              </a:defRPr>
            </a:lvl5pPr>
          </a:lstStyle>
          <a:p>
            <a:pPr algn="ctr"/>
            <a:r>
              <a:rPr lang="en-GB" sz="1100" kern="0">
                <a:solidFill>
                  <a:srgbClr val="000000"/>
                </a:solidFill>
              </a:rPr>
              <a:t>SG-52</a:t>
            </a:r>
          </a:p>
          <a:p>
            <a:pPr algn="ctr"/>
            <a:r>
              <a:rPr lang="en-GB" sz="1100" kern="0">
                <a:solidFill>
                  <a:srgbClr val="000000"/>
                </a:solidFill>
              </a:rPr>
              <a:t>ATOL</a:t>
            </a:r>
          </a:p>
        </p:txBody>
      </p:sp>
      <p:sp>
        <p:nvSpPr>
          <p:cNvPr id="2115" name="Rectangle à coins arrondis 16"/>
          <p:cNvSpPr/>
          <p:nvPr/>
        </p:nvSpPr>
        <p:spPr>
          <a:xfrm>
            <a:off x="6795608" y="5545342"/>
            <a:ext cx="612000" cy="720725"/>
          </a:xfrm>
          <a:prstGeom prst="roundRect">
            <a:avLst>
              <a:gd name="adj" fmla="val 0"/>
            </a:avLst>
          </a:prstGeom>
          <a:solidFill>
            <a:srgbClr val="77933C"/>
          </a:solidFill>
          <a:ln w="25400" cap="flat">
            <a:solidFill>
              <a:srgbClr val="4F6228"/>
            </a:solidFill>
            <a:prstDash val="solid"/>
            <a:round/>
            <a:headEnd type="none" w="med" len="med"/>
            <a:tailEnd type="none" w="med" len="med"/>
          </a:ln>
        </p:spPr>
        <p:txBody>
          <a:bodyPr anchor="ctr" anchorCtr="0"/>
          <a:lstStyle>
            <a:lvl1pPr marL="0" indent="0" algn="l" defTabSz="457200" rtl="0" eaLnBrk="1" hangingPunct="1">
              <a:buNone/>
              <a:defRPr lang="ru-RU" altLang="en-US" sz="1800">
                <a:solidFill>
                  <a:schemeClr val="tx1"/>
                </a:solidFill>
                <a:latin typeface="Arial"/>
                <a:ea typeface="Arial"/>
              </a:defRPr>
            </a:lvl1pPr>
            <a:lvl2pPr marL="457200" indent="0" algn="l" defTabSz="457200" rtl="0" eaLnBrk="1" hangingPunct="1">
              <a:buNone/>
              <a:defRPr lang="ru-RU" altLang="en-US" sz="1800">
                <a:solidFill>
                  <a:schemeClr val="tx1"/>
                </a:solidFill>
                <a:latin typeface="Arial"/>
                <a:ea typeface="Arial"/>
              </a:defRPr>
            </a:lvl2pPr>
            <a:lvl3pPr marL="914400" indent="0" algn="l" defTabSz="457200" rtl="0" eaLnBrk="1" hangingPunct="1">
              <a:buNone/>
              <a:defRPr lang="ru-RU" altLang="en-US" sz="1800">
                <a:solidFill>
                  <a:schemeClr val="tx1"/>
                </a:solidFill>
                <a:latin typeface="Arial"/>
                <a:ea typeface="Arial"/>
              </a:defRPr>
            </a:lvl3pPr>
            <a:lvl4pPr marL="1371600" indent="0" algn="l" defTabSz="457200" rtl="0" eaLnBrk="1" hangingPunct="1">
              <a:buNone/>
              <a:defRPr lang="ru-RU" altLang="en-US" sz="1800">
                <a:solidFill>
                  <a:schemeClr val="tx1"/>
                </a:solidFill>
                <a:latin typeface="Arial"/>
                <a:ea typeface="Arial"/>
              </a:defRPr>
            </a:lvl4pPr>
            <a:lvl5pPr marL="1828800" indent="0" algn="l" defTabSz="457200" rtl="0" eaLnBrk="1" hangingPunct="1">
              <a:buNone/>
              <a:defRPr lang="ru-RU" altLang="en-US" sz="1800">
                <a:solidFill>
                  <a:schemeClr val="tx1"/>
                </a:solidFill>
                <a:latin typeface="Arial"/>
                <a:ea typeface="Arial"/>
              </a:defRPr>
            </a:lvl5pPr>
          </a:lstStyle>
          <a:p>
            <a:pPr algn="ctr"/>
            <a:r>
              <a:rPr lang="en-GB" sz="1100" kern="0">
                <a:solidFill>
                  <a:srgbClr val="000000"/>
                </a:solidFill>
              </a:rPr>
              <a:t>SG-53</a:t>
            </a:r>
          </a:p>
          <a:p>
            <a:pPr algn="ctr"/>
            <a:r>
              <a:rPr lang="en-GB" sz="1100" kern="0">
                <a:solidFill>
                  <a:srgbClr val="000000"/>
                </a:solidFill>
              </a:rPr>
              <a:t>Auto Taxi</a:t>
            </a:r>
          </a:p>
        </p:txBody>
      </p:sp>
      <p:sp>
        <p:nvSpPr>
          <p:cNvPr id="2116" name="Rectangle à coins arrondis 10"/>
          <p:cNvSpPr/>
          <p:nvPr/>
        </p:nvSpPr>
        <p:spPr>
          <a:xfrm>
            <a:off x="415312" y="4941581"/>
            <a:ext cx="612000" cy="720725"/>
          </a:xfrm>
          <a:prstGeom prst="roundRect">
            <a:avLst>
              <a:gd name="adj" fmla="val 0"/>
            </a:avLst>
          </a:prstGeom>
          <a:solidFill>
            <a:srgbClr val="77933C"/>
          </a:solidFill>
          <a:ln w="25400" cap="flat">
            <a:solidFill>
              <a:srgbClr val="4F6228"/>
            </a:solidFill>
            <a:prstDash val="solid"/>
            <a:round/>
            <a:headEnd type="none" w="med" len="med"/>
            <a:tailEnd type="none" w="med" len="med"/>
          </a:ln>
        </p:spPr>
        <p:txBody>
          <a:bodyPr rIns="36000" anchor="ctr" anchorCtr="0"/>
          <a:lstStyle>
            <a:lvl1pPr marL="0" indent="0" algn="l" defTabSz="457200" rtl="0" eaLnBrk="1" hangingPunct="1">
              <a:buNone/>
              <a:defRPr lang="ru-RU" altLang="en-US" sz="1800">
                <a:solidFill>
                  <a:schemeClr val="tx1"/>
                </a:solidFill>
                <a:latin typeface="Arial"/>
                <a:ea typeface="Arial"/>
              </a:defRPr>
            </a:lvl1pPr>
            <a:lvl2pPr marL="457200" indent="0" algn="l" defTabSz="457200" rtl="0" eaLnBrk="1" hangingPunct="1">
              <a:buNone/>
              <a:defRPr lang="ru-RU" altLang="en-US" sz="1800">
                <a:solidFill>
                  <a:schemeClr val="tx1"/>
                </a:solidFill>
                <a:latin typeface="Arial"/>
                <a:ea typeface="Arial"/>
              </a:defRPr>
            </a:lvl2pPr>
            <a:lvl3pPr marL="914400" indent="0" algn="l" defTabSz="457200" rtl="0" eaLnBrk="1" hangingPunct="1">
              <a:buNone/>
              <a:defRPr lang="ru-RU" altLang="en-US" sz="1800">
                <a:solidFill>
                  <a:schemeClr val="tx1"/>
                </a:solidFill>
                <a:latin typeface="Arial"/>
                <a:ea typeface="Arial"/>
              </a:defRPr>
            </a:lvl3pPr>
            <a:lvl4pPr marL="1371600" indent="0" algn="l" defTabSz="457200" rtl="0" eaLnBrk="1" hangingPunct="1">
              <a:buNone/>
              <a:defRPr lang="ru-RU" altLang="en-US" sz="1800">
                <a:solidFill>
                  <a:schemeClr val="tx1"/>
                </a:solidFill>
                <a:latin typeface="Arial"/>
                <a:ea typeface="Arial"/>
              </a:defRPr>
            </a:lvl4pPr>
            <a:lvl5pPr marL="1828800" indent="0" algn="l" defTabSz="457200" rtl="0" eaLnBrk="1" hangingPunct="1">
              <a:buNone/>
              <a:defRPr lang="ru-RU" altLang="en-US" sz="1800">
                <a:solidFill>
                  <a:schemeClr val="tx1"/>
                </a:solidFill>
                <a:latin typeface="Arial"/>
                <a:ea typeface="Arial"/>
              </a:defRPr>
            </a:lvl5pPr>
          </a:lstStyle>
          <a:p>
            <a:pPr algn="ctr"/>
            <a:r>
              <a:rPr lang="en-GB" sz="1100" kern="0">
                <a:solidFill>
                  <a:srgbClr val="000000"/>
                </a:solidFill>
              </a:rPr>
              <a:t>SG-12</a:t>
            </a:r>
          </a:p>
          <a:p>
            <a:pPr algn="ctr"/>
            <a:r>
              <a:rPr lang="en-GB" sz="1100" kern="0">
                <a:solidFill>
                  <a:srgbClr val="000000"/>
                </a:solidFill>
              </a:rPr>
              <a:t>DAA</a:t>
            </a:r>
          </a:p>
          <a:p>
            <a:pPr algn="ctr"/>
            <a:r>
              <a:rPr lang="en-GB" sz="1100" kern="0">
                <a:solidFill>
                  <a:srgbClr val="000000"/>
                </a:solidFill>
              </a:rPr>
              <a:t>A-G</a:t>
            </a:r>
          </a:p>
        </p:txBody>
      </p:sp>
      <p:sp>
        <p:nvSpPr>
          <p:cNvPr id="2117" name="Rectangle à coins arrondis 12"/>
          <p:cNvSpPr/>
          <p:nvPr/>
        </p:nvSpPr>
        <p:spPr>
          <a:xfrm>
            <a:off x="760944" y="5545342"/>
            <a:ext cx="612000" cy="720725"/>
          </a:xfrm>
          <a:prstGeom prst="roundRect">
            <a:avLst>
              <a:gd name="adj" fmla="val 0"/>
            </a:avLst>
          </a:prstGeom>
          <a:solidFill>
            <a:srgbClr val="77933C"/>
          </a:solidFill>
          <a:ln w="25400" cap="flat">
            <a:solidFill>
              <a:srgbClr val="4F6228"/>
            </a:solidFill>
            <a:prstDash val="solid"/>
            <a:round/>
            <a:headEnd type="none" w="med" len="med"/>
            <a:tailEnd type="none" w="med" len="med"/>
          </a:ln>
        </p:spPr>
        <p:txBody>
          <a:bodyPr rIns="36000" anchor="ctr" anchorCtr="0"/>
          <a:lstStyle>
            <a:lvl1pPr marL="0" indent="0" algn="l" defTabSz="457200" rtl="0" eaLnBrk="1" hangingPunct="1">
              <a:buNone/>
              <a:defRPr lang="ru-RU" altLang="en-US" sz="1800">
                <a:solidFill>
                  <a:schemeClr val="tx1"/>
                </a:solidFill>
                <a:latin typeface="Arial"/>
                <a:ea typeface="Arial"/>
              </a:defRPr>
            </a:lvl1pPr>
            <a:lvl2pPr marL="457200" indent="0" algn="l" defTabSz="457200" rtl="0" eaLnBrk="1" hangingPunct="1">
              <a:buNone/>
              <a:defRPr lang="ru-RU" altLang="en-US" sz="1800">
                <a:solidFill>
                  <a:schemeClr val="tx1"/>
                </a:solidFill>
                <a:latin typeface="Arial"/>
                <a:ea typeface="Arial"/>
              </a:defRPr>
            </a:lvl2pPr>
            <a:lvl3pPr marL="914400" indent="0" algn="l" defTabSz="457200" rtl="0" eaLnBrk="1" hangingPunct="1">
              <a:buNone/>
              <a:defRPr lang="ru-RU" altLang="en-US" sz="1800">
                <a:solidFill>
                  <a:schemeClr val="tx1"/>
                </a:solidFill>
                <a:latin typeface="Arial"/>
                <a:ea typeface="Arial"/>
              </a:defRPr>
            </a:lvl3pPr>
            <a:lvl4pPr marL="1371600" indent="0" algn="l" defTabSz="457200" rtl="0" eaLnBrk="1" hangingPunct="1">
              <a:buNone/>
              <a:defRPr lang="ru-RU" altLang="en-US" sz="1800">
                <a:solidFill>
                  <a:schemeClr val="tx1"/>
                </a:solidFill>
                <a:latin typeface="Arial"/>
                <a:ea typeface="Arial"/>
              </a:defRPr>
            </a:lvl4pPr>
            <a:lvl5pPr marL="1828800" indent="0" algn="l" defTabSz="457200" rtl="0" eaLnBrk="1" hangingPunct="1">
              <a:buNone/>
              <a:defRPr lang="ru-RU" altLang="en-US" sz="1800">
                <a:solidFill>
                  <a:schemeClr val="tx1"/>
                </a:solidFill>
                <a:latin typeface="Arial"/>
                <a:ea typeface="Arial"/>
              </a:defRPr>
            </a:lvl5pPr>
          </a:lstStyle>
          <a:p>
            <a:pPr algn="ctr"/>
            <a:r>
              <a:rPr lang="en-GB" sz="1100" kern="0">
                <a:solidFill>
                  <a:srgbClr val="000000"/>
                </a:solidFill>
              </a:rPr>
              <a:t>SG-13 DAA</a:t>
            </a:r>
          </a:p>
          <a:p>
            <a:pPr algn="ctr"/>
            <a:r>
              <a:rPr lang="en-GB" sz="1100" kern="0">
                <a:solidFill>
                  <a:srgbClr val="000000"/>
                </a:solidFill>
              </a:rPr>
              <a:t>VLL</a:t>
            </a:r>
          </a:p>
        </p:txBody>
      </p:sp>
      <p:sp>
        <p:nvSpPr>
          <p:cNvPr id="2118" name="Rectangle à coins arrondis 14"/>
          <p:cNvSpPr/>
          <p:nvPr/>
        </p:nvSpPr>
        <p:spPr>
          <a:xfrm>
            <a:off x="3059832" y="4354907"/>
            <a:ext cx="612000" cy="720725"/>
          </a:xfrm>
          <a:prstGeom prst="roundRect">
            <a:avLst>
              <a:gd name="adj" fmla="val 0"/>
            </a:avLst>
          </a:prstGeom>
          <a:solidFill>
            <a:srgbClr val="77933C"/>
          </a:solidFill>
          <a:ln w="25400" cap="flat">
            <a:solidFill>
              <a:srgbClr val="4F6228"/>
            </a:solidFill>
            <a:prstDash val="solid"/>
            <a:round/>
            <a:headEnd type="none" w="med" len="med"/>
            <a:tailEnd type="none" w="med" len="med"/>
          </a:ln>
        </p:spPr>
        <p:txBody>
          <a:bodyPr anchor="ctr" anchorCtr="0"/>
          <a:lstStyle>
            <a:lvl1pPr marL="0" indent="0" algn="l" defTabSz="457200" rtl="0" eaLnBrk="1" hangingPunct="1">
              <a:buNone/>
              <a:defRPr lang="ru-RU" altLang="en-US" sz="1800">
                <a:solidFill>
                  <a:schemeClr val="tx1"/>
                </a:solidFill>
                <a:latin typeface="Arial"/>
                <a:ea typeface="Arial"/>
              </a:defRPr>
            </a:lvl1pPr>
            <a:lvl2pPr marL="457200" indent="0" algn="l" defTabSz="457200" rtl="0" eaLnBrk="1" hangingPunct="1">
              <a:buNone/>
              <a:defRPr lang="ru-RU" altLang="en-US" sz="1800">
                <a:solidFill>
                  <a:schemeClr val="tx1"/>
                </a:solidFill>
                <a:latin typeface="Arial"/>
                <a:ea typeface="Arial"/>
              </a:defRPr>
            </a:lvl2pPr>
            <a:lvl3pPr marL="914400" indent="0" algn="l" defTabSz="457200" rtl="0" eaLnBrk="1" hangingPunct="1">
              <a:buNone/>
              <a:defRPr lang="ru-RU" altLang="en-US" sz="1800">
                <a:solidFill>
                  <a:schemeClr val="tx1"/>
                </a:solidFill>
                <a:latin typeface="Arial"/>
                <a:ea typeface="Arial"/>
              </a:defRPr>
            </a:lvl3pPr>
            <a:lvl4pPr marL="1371600" indent="0" algn="l" defTabSz="457200" rtl="0" eaLnBrk="1" hangingPunct="1">
              <a:buNone/>
              <a:defRPr lang="ru-RU" altLang="en-US" sz="1800">
                <a:solidFill>
                  <a:schemeClr val="tx1"/>
                </a:solidFill>
                <a:latin typeface="Arial"/>
                <a:ea typeface="Arial"/>
              </a:defRPr>
            </a:lvl4pPr>
            <a:lvl5pPr marL="1828800" indent="0" algn="l" defTabSz="457200" rtl="0" eaLnBrk="1" hangingPunct="1">
              <a:buNone/>
              <a:defRPr lang="ru-RU" altLang="en-US" sz="1800">
                <a:solidFill>
                  <a:schemeClr val="tx1"/>
                </a:solidFill>
                <a:latin typeface="Arial"/>
                <a:ea typeface="Arial"/>
              </a:defRPr>
            </a:lvl5pPr>
          </a:lstStyle>
          <a:p>
            <a:pPr algn="ctr"/>
            <a:r>
              <a:rPr lang="en-GB" sz="1100" kern="0">
                <a:solidFill>
                  <a:srgbClr val="000000"/>
                </a:solidFill>
              </a:rPr>
              <a:t>SG-31</a:t>
            </a:r>
          </a:p>
          <a:p>
            <a:pPr algn="ctr"/>
            <a:r>
              <a:rPr lang="en-GB" sz="1100" kern="0">
                <a:solidFill>
                  <a:srgbClr val="000000"/>
                </a:solidFill>
              </a:rPr>
              <a:t>UTM</a:t>
            </a:r>
          </a:p>
        </p:txBody>
      </p:sp>
      <p:sp>
        <p:nvSpPr>
          <p:cNvPr id="2119" name="Rectangle à coins arrondis 15"/>
          <p:cNvSpPr/>
          <p:nvPr/>
        </p:nvSpPr>
        <p:spPr>
          <a:xfrm>
            <a:off x="3365442" y="4941581"/>
            <a:ext cx="612000" cy="720725"/>
          </a:xfrm>
          <a:prstGeom prst="roundRect">
            <a:avLst>
              <a:gd name="adj" fmla="val 0"/>
            </a:avLst>
          </a:prstGeom>
          <a:solidFill>
            <a:srgbClr val="77933C"/>
          </a:solidFill>
          <a:ln w="25400" cap="flat">
            <a:solidFill>
              <a:srgbClr val="4F6228"/>
            </a:solidFill>
            <a:prstDash val="solid"/>
            <a:round/>
            <a:headEnd type="none" w="med" len="med"/>
            <a:tailEnd type="none" w="med" len="med"/>
          </a:ln>
        </p:spPr>
        <p:txBody>
          <a:bodyPr anchor="ctr" anchorCtr="0"/>
          <a:lstStyle>
            <a:lvl1pPr marL="0" indent="0" algn="l" defTabSz="457200" rtl="0" eaLnBrk="1" hangingPunct="1">
              <a:buNone/>
              <a:defRPr lang="ru-RU" altLang="en-US" sz="1800">
                <a:solidFill>
                  <a:schemeClr val="tx1"/>
                </a:solidFill>
                <a:latin typeface="Arial"/>
                <a:ea typeface="Arial"/>
              </a:defRPr>
            </a:lvl1pPr>
            <a:lvl2pPr marL="457200" indent="0" algn="l" defTabSz="457200" rtl="0" eaLnBrk="1" hangingPunct="1">
              <a:buNone/>
              <a:defRPr lang="ru-RU" altLang="en-US" sz="1800">
                <a:solidFill>
                  <a:schemeClr val="tx1"/>
                </a:solidFill>
                <a:latin typeface="Arial"/>
                <a:ea typeface="Arial"/>
              </a:defRPr>
            </a:lvl2pPr>
            <a:lvl3pPr marL="914400" indent="0" algn="l" defTabSz="457200" rtl="0" eaLnBrk="1" hangingPunct="1">
              <a:buNone/>
              <a:defRPr lang="ru-RU" altLang="en-US" sz="1800">
                <a:solidFill>
                  <a:schemeClr val="tx1"/>
                </a:solidFill>
                <a:latin typeface="Arial"/>
                <a:ea typeface="Arial"/>
              </a:defRPr>
            </a:lvl3pPr>
            <a:lvl4pPr marL="1371600" indent="0" algn="l" defTabSz="457200" rtl="0" eaLnBrk="1" hangingPunct="1">
              <a:buNone/>
              <a:defRPr lang="ru-RU" altLang="en-US" sz="1800">
                <a:solidFill>
                  <a:schemeClr val="tx1"/>
                </a:solidFill>
                <a:latin typeface="Arial"/>
                <a:ea typeface="Arial"/>
              </a:defRPr>
            </a:lvl4pPr>
            <a:lvl5pPr marL="1828800" indent="0" algn="l" defTabSz="457200" rtl="0" eaLnBrk="1" hangingPunct="1">
              <a:buNone/>
              <a:defRPr lang="ru-RU" altLang="en-US" sz="1800">
                <a:solidFill>
                  <a:schemeClr val="tx1"/>
                </a:solidFill>
                <a:latin typeface="Arial"/>
                <a:ea typeface="Arial"/>
              </a:defRPr>
            </a:lvl5pPr>
          </a:lstStyle>
          <a:p>
            <a:pPr algn="ctr"/>
            <a:r>
              <a:rPr lang="en-GB" sz="1100" kern="0">
                <a:solidFill>
                  <a:srgbClr val="000000"/>
                </a:solidFill>
              </a:rPr>
              <a:t>SG-32</a:t>
            </a:r>
          </a:p>
          <a:p>
            <a:pPr algn="ctr"/>
            <a:r>
              <a:rPr lang="en-GB" sz="1100" kern="0">
                <a:solidFill>
                  <a:srgbClr val="000000"/>
                </a:solidFill>
              </a:rPr>
              <a:t>IDN</a:t>
            </a:r>
          </a:p>
        </p:txBody>
      </p:sp>
      <p:sp>
        <p:nvSpPr>
          <p:cNvPr id="2120" name="Rectangle à coins arrondis 19"/>
          <p:cNvSpPr/>
          <p:nvPr/>
        </p:nvSpPr>
        <p:spPr>
          <a:xfrm>
            <a:off x="1547664" y="4354907"/>
            <a:ext cx="612000" cy="720725"/>
          </a:xfrm>
          <a:prstGeom prst="roundRect">
            <a:avLst>
              <a:gd name="adj" fmla="val 0"/>
            </a:avLst>
          </a:prstGeom>
          <a:solidFill>
            <a:srgbClr val="77933C"/>
          </a:solidFill>
          <a:ln w="25400" cap="flat">
            <a:solidFill>
              <a:srgbClr val="4F6228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36000" rIns="36000" anchor="ctr" anchorCtr="0"/>
          <a:lstStyle>
            <a:lvl1pPr marL="0" indent="0" algn="l" defTabSz="457200" rtl="0" eaLnBrk="1" hangingPunct="1">
              <a:buNone/>
              <a:defRPr lang="ru-RU" altLang="en-US" sz="1800">
                <a:solidFill>
                  <a:schemeClr val="tx1"/>
                </a:solidFill>
                <a:latin typeface="Arial"/>
                <a:ea typeface="Arial"/>
              </a:defRPr>
            </a:lvl1pPr>
            <a:lvl2pPr marL="457200" indent="0" algn="l" defTabSz="457200" rtl="0" eaLnBrk="1" hangingPunct="1">
              <a:buNone/>
              <a:defRPr lang="ru-RU" altLang="en-US" sz="1800">
                <a:solidFill>
                  <a:schemeClr val="tx1"/>
                </a:solidFill>
                <a:latin typeface="Arial"/>
                <a:ea typeface="Arial"/>
              </a:defRPr>
            </a:lvl2pPr>
            <a:lvl3pPr marL="914400" indent="0" algn="l" defTabSz="457200" rtl="0" eaLnBrk="1" hangingPunct="1">
              <a:buNone/>
              <a:defRPr lang="ru-RU" altLang="en-US" sz="1800">
                <a:solidFill>
                  <a:schemeClr val="tx1"/>
                </a:solidFill>
                <a:latin typeface="Arial"/>
                <a:ea typeface="Arial"/>
              </a:defRPr>
            </a:lvl3pPr>
            <a:lvl4pPr marL="1371600" indent="0" algn="l" defTabSz="457200" rtl="0" eaLnBrk="1" hangingPunct="1">
              <a:buNone/>
              <a:defRPr lang="ru-RU" altLang="en-US" sz="1800">
                <a:solidFill>
                  <a:schemeClr val="tx1"/>
                </a:solidFill>
                <a:latin typeface="Arial"/>
                <a:ea typeface="Arial"/>
              </a:defRPr>
            </a:lvl4pPr>
            <a:lvl5pPr marL="1828800" indent="0" algn="l" defTabSz="457200" rtl="0" eaLnBrk="1" hangingPunct="1">
              <a:buNone/>
              <a:defRPr lang="ru-RU" altLang="en-US" sz="1800">
                <a:solidFill>
                  <a:schemeClr val="tx1"/>
                </a:solidFill>
                <a:latin typeface="Arial"/>
                <a:ea typeface="Arial"/>
              </a:defRPr>
            </a:lvl5pPr>
          </a:lstStyle>
          <a:p>
            <a:pPr algn="ctr"/>
            <a:r>
              <a:rPr lang="en-GB" sz="1100" kern="0">
                <a:solidFill>
                  <a:srgbClr val="000000"/>
                </a:solidFill>
              </a:rPr>
              <a:t>SG-21</a:t>
            </a:r>
          </a:p>
          <a:p>
            <a:pPr algn="ctr"/>
            <a:r>
              <a:rPr lang="en-GB" sz="1100" kern="0">
                <a:solidFill>
                  <a:srgbClr val="000000"/>
                </a:solidFill>
              </a:rPr>
              <a:t>C2 Link</a:t>
            </a:r>
          </a:p>
        </p:txBody>
      </p:sp>
      <p:sp>
        <p:nvSpPr>
          <p:cNvPr id="2121" name="Rectangle à coins arrondis 20"/>
          <p:cNvSpPr/>
          <p:nvPr/>
        </p:nvSpPr>
        <p:spPr>
          <a:xfrm>
            <a:off x="1876445" y="4941581"/>
            <a:ext cx="612000" cy="720725"/>
          </a:xfrm>
          <a:prstGeom prst="roundRect">
            <a:avLst>
              <a:gd name="adj" fmla="val 0"/>
            </a:avLst>
          </a:prstGeom>
          <a:solidFill>
            <a:srgbClr val="77933C"/>
          </a:solidFill>
          <a:ln w="25400" cap="flat">
            <a:solidFill>
              <a:srgbClr val="4F6228"/>
            </a:solidFill>
            <a:prstDash val="solid"/>
            <a:round/>
            <a:headEnd type="none" w="med" len="med"/>
            <a:tailEnd type="none" w="med" len="med"/>
          </a:ln>
        </p:spPr>
        <p:txBody>
          <a:bodyPr anchor="ctr" anchorCtr="0"/>
          <a:lstStyle>
            <a:lvl1pPr marL="0" indent="0" algn="l" defTabSz="457200" rtl="0" eaLnBrk="1" hangingPunct="1">
              <a:buNone/>
              <a:defRPr lang="ru-RU" altLang="en-US" sz="1800">
                <a:solidFill>
                  <a:schemeClr val="tx1"/>
                </a:solidFill>
                <a:latin typeface="Arial"/>
                <a:ea typeface="Arial"/>
              </a:defRPr>
            </a:lvl1pPr>
            <a:lvl2pPr marL="457200" indent="0" algn="l" defTabSz="457200" rtl="0" eaLnBrk="1" hangingPunct="1">
              <a:buNone/>
              <a:defRPr lang="ru-RU" altLang="en-US" sz="1800">
                <a:solidFill>
                  <a:schemeClr val="tx1"/>
                </a:solidFill>
                <a:latin typeface="Arial"/>
                <a:ea typeface="Arial"/>
              </a:defRPr>
            </a:lvl2pPr>
            <a:lvl3pPr marL="914400" indent="0" algn="l" defTabSz="457200" rtl="0" eaLnBrk="1" hangingPunct="1">
              <a:buNone/>
              <a:defRPr lang="ru-RU" altLang="en-US" sz="1800">
                <a:solidFill>
                  <a:schemeClr val="tx1"/>
                </a:solidFill>
                <a:latin typeface="Arial"/>
                <a:ea typeface="Arial"/>
              </a:defRPr>
            </a:lvl3pPr>
            <a:lvl4pPr marL="1371600" indent="0" algn="l" defTabSz="457200" rtl="0" eaLnBrk="1" hangingPunct="1">
              <a:buNone/>
              <a:defRPr lang="ru-RU" altLang="en-US" sz="1800">
                <a:solidFill>
                  <a:schemeClr val="tx1"/>
                </a:solidFill>
                <a:latin typeface="Arial"/>
                <a:ea typeface="Arial"/>
              </a:defRPr>
            </a:lvl4pPr>
            <a:lvl5pPr marL="1828800" indent="0" algn="l" defTabSz="457200" rtl="0" eaLnBrk="1" hangingPunct="1">
              <a:buNone/>
              <a:defRPr lang="ru-RU" altLang="en-US" sz="1800">
                <a:solidFill>
                  <a:schemeClr val="tx1"/>
                </a:solidFill>
                <a:latin typeface="Arial"/>
                <a:ea typeface="Arial"/>
              </a:defRPr>
            </a:lvl5pPr>
          </a:lstStyle>
          <a:p>
            <a:pPr algn="ctr"/>
            <a:r>
              <a:rPr lang="en-GB" sz="1100" kern="0">
                <a:solidFill>
                  <a:srgbClr val="000000"/>
                </a:solidFill>
              </a:rPr>
              <a:t>SG-22</a:t>
            </a:r>
          </a:p>
          <a:p>
            <a:pPr algn="ctr"/>
            <a:r>
              <a:rPr lang="en-GB" sz="1100" kern="0">
                <a:solidFill>
                  <a:srgbClr val="000000"/>
                </a:solidFill>
              </a:rPr>
              <a:t>C2 </a:t>
            </a:r>
            <a:r>
              <a:rPr lang="en-GB" sz="1100" kern="0" err="1">
                <a:solidFill>
                  <a:srgbClr val="000000"/>
                </a:solidFill>
              </a:rPr>
              <a:t>Spect.</a:t>
            </a:r>
            <a:endParaRPr lang="en-GB" sz="1100" kern="0">
              <a:solidFill>
                <a:srgbClr val="000000"/>
              </a:solidFill>
            </a:endParaRPr>
          </a:p>
        </p:txBody>
      </p:sp>
      <p:sp>
        <p:nvSpPr>
          <p:cNvPr id="2122" name="Rectangle à coins arrondis 21"/>
          <p:cNvSpPr/>
          <p:nvPr/>
        </p:nvSpPr>
        <p:spPr>
          <a:xfrm>
            <a:off x="2217533" y="5545342"/>
            <a:ext cx="612000" cy="720725"/>
          </a:xfrm>
          <a:prstGeom prst="roundRect">
            <a:avLst>
              <a:gd name="adj" fmla="val 0"/>
            </a:avLst>
          </a:prstGeom>
          <a:solidFill>
            <a:srgbClr val="77933C"/>
          </a:solidFill>
          <a:ln w="25400" cap="flat">
            <a:solidFill>
              <a:srgbClr val="4F6228"/>
            </a:solidFill>
            <a:prstDash val="solid"/>
            <a:round/>
            <a:headEnd type="none" w="med" len="med"/>
            <a:tailEnd type="none" w="med" len="med"/>
          </a:ln>
        </p:spPr>
        <p:txBody>
          <a:bodyPr anchor="ctr" anchorCtr="0"/>
          <a:lstStyle>
            <a:lvl1pPr marL="0" indent="0" algn="l" defTabSz="457200" rtl="0" eaLnBrk="1" hangingPunct="1">
              <a:buNone/>
              <a:defRPr lang="ru-RU" altLang="en-US" sz="1800">
                <a:solidFill>
                  <a:schemeClr val="tx1"/>
                </a:solidFill>
                <a:latin typeface="Arial"/>
                <a:ea typeface="Arial"/>
              </a:defRPr>
            </a:lvl1pPr>
            <a:lvl2pPr marL="457200" indent="0" algn="l" defTabSz="457200" rtl="0" eaLnBrk="1" hangingPunct="1">
              <a:buNone/>
              <a:defRPr lang="ru-RU" altLang="en-US" sz="1800">
                <a:solidFill>
                  <a:schemeClr val="tx1"/>
                </a:solidFill>
                <a:latin typeface="Arial"/>
                <a:ea typeface="Arial"/>
              </a:defRPr>
            </a:lvl2pPr>
            <a:lvl3pPr marL="914400" indent="0" algn="l" defTabSz="457200" rtl="0" eaLnBrk="1" hangingPunct="1">
              <a:buNone/>
              <a:defRPr lang="ru-RU" altLang="en-US" sz="1800">
                <a:solidFill>
                  <a:schemeClr val="tx1"/>
                </a:solidFill>
                <a:latin typeface="Arial"/>
                <a:ea typeface="Arial"/>
              </a:defRPr>
            </a:lvl3pPr>
            <a:lvl4pPr marL="1371600" indent="0" algn="l" defTabSz="457200" rtl="0" eaLnBrk="1" hangingPunct="1">
              <a:buNone/>
              <a:defRPr lang="ru-RU" altLang="en-US" sz="1800">
                <a:solidFill>
                  <a:schemeClr val="tx1"/>
                </a:solidFill>
                <a:latin typeface="Arial"/>
                <a:ea typeface="Arial"/>
              </a:defRPr>
            </a:lvl4pPr>
            <a:lvl5pPr marL="1828800" indent="0" algn="l" defTabSz="457200" rtl="0" eaLnBrk="1" hangingPunct="1">
              <a:buNone/>
              <a:defRPr lang="ru-RU" altLang="en-US" sz="1800">
                <a:solidFill>
                  <a:schemeClr val="tx1"/>
                </a:solidFill>
                <a:latin typeface="Arial"/>
                <a:ea typeface="Arial"/>
              </a:defRPr>
            </a:lvl5pPr>
          </a:lstStyle>
          <a:p>
            <a:pPr algn="ctr"/>
            <a:r>
              <a:rPr lang="en-GB" sz="1100" kern="0">
                <a:solidFill>
                  <a:srgbClr val="000000"/>
                </a:solidFill>
              </a:rPr>
              <a:t>SG-23</a:t>
            </a:r>
          </a:p>
          <a:p>
            <a:pPr algn="ctr"/>
            <a:r>
              <a:rPr lang="en-GB" sz="1100" kern="0">
                <a:solidFill>
                  <a:srgbClr val="000000"/>
                </a:solidFill>
              </a:rPr>
              <a:t>C2 Secu.</a:t>
            </a:r>
          </a:p>
        </p:txBody>
      </p:sp>
      <p:sp>
        <p:nvSpPr>
          <p:cNvPr id="25" name="Rectangle à coins arrondis 15"/>
          <p:cNvSpPr/>
          <p:nvPr/>
        </p:nvSpPr>
        <p:spPr>
          <a:xfrm>
            <a:off x="4572000" y="4354907"/>
            <a:ext cx="673200" cy="720725"/>
          </a:xfrm>
          <a:prstGeom prst="roundRect">
            <a:avLst>
              <a:gd name="adj" fmla="val 0"/>
            </a:avLst>
          </a:prstGeom>
          <a:solidFill>
            <a:srgbClr val="77933C"/>
          </a:solidFill>
          <a:ln w="25400" cap="flat">
            <a:solidFill>
              <a:srgbClr val="4F6228"/>
            </a:solidFill>
            <a:prstDash val="solid"/>
            <a:round/>
            <a:headEnd type="none" w="med" len="med"/>
            <a:tailEnd type="none" w="med" len="med"/>
          </a:ln>
        </p:spPr>
        <p:txBody>
          <a:bodyPr anchor="ctr" anchorCtr="0"/>
          <a:lstStyle>
            <a:lvl1pPr marL="0" indent="0" algn="l" defTabSz="457200" rtl="0" eaLnBrk="1" hangingPunct="1">
              <a:buNone/>
              <a:defRPr lang="ru-RU" altLang="en-US" sz="1800">
                <a:solidFill>
                  <a:schemeClr val="tx1"/>
                </a:solidFill>
                <a:latin typeface="Arial"/>
                <a:ea typeface="Arial"/>
              </a:defRPr>
            </a:lvl1pPr>
            <a:lvl2pPr marL="457200" indent="0" algn="l" defTabSz="457200" rtl="0" eaLnBrk="1" hangingPunct="1">
              <a:buNone/>
              <a:defRPr lang="ru-RU" altLang="en-US" sz="1800">
                <a:solidFill>
                  <a:schemeClr val="tx1"/>
                </a:solidFill>
                <a:latin typeface="Arial"/>
                <a:ea typeface="Arial"/>
              </a:defRPr>
            </a:lvl2pPr>
            <a:lvl3pPr marL="914400" indent="0" algn="l" defTabSz="457200" rtl="0" eaLnBrk="1" hangingPunct="1">
              <a:buNone/>
              <a:defRPr lang="ru-RU" altLang="en-US" sz="1800">
                <a:solidFill>
                  <a:schemeClr val="tx1"/>
                </a:solidFill>
                <a:latin typeface="Arial"/>
                <a:ea typeface="Arial"/>
              </a:defRPr>
            </a:lvl3pPr>
            <a:lvl4pPr marL="1371600" indent="0" algn="l" defTabSz="457200" rtl="0" eaLnBrk="1" hangingPunct="1">
              <a:buNone/>
              <a:defRPr lang="ru-RU" altLang="en-US" sz="1800">
                <a:solidFill>
                  <a:schemeClr val="tx1"/>
                </a:solidFill>
                <a:latin typeface="Arial"/>
                <a:ea typeface="Arial"/>
              </a:defRPr>
            </a:lvl4pPr>
            <a:lvl5pPr marL="1828800" indent="0" algn="l" defTabSz="457200" rtl="0" eaLnBrk="1" hangingPunct="1">
              <a:buNone/>
              <a:defRPr lang="ru-RU" altLang="en-US" sz="1800">
                <a:solidFill>
                  <a:schemeClr val="tx1"/>
                </a:solidFill>
                <a:latin typeface="Arial"/>
                <a:ea typeface="Arial"/>
              </a:defRPr>
            </a:lvl5pPr>
          </a:lstStyle>
          <a:p>
            <a:pPr algn="ctr"/>
            <a:r>
              <a:rPr lang="en-GB" sz="1100" kern="0">
                <a:solidFill>
                  <a:srgbClr val="000000"/>
                </a:solidFill>
              </a:rPr>
              <a:t>SG-41</a:t>
            </a:r>
          </a:p>
          <a:p>
            <a:pPr algn="ctr"/>
            <a:r>
              <a:rPr lang="en-GB" sz="1100" kern="0">
                <a:solidFill>
                  <a:srgbClr val="000000"/>
                </a:solidFill>
              </a:rPr>
              <a:t>1309</a:t>
            </a:r>
          </a:p>
        </p:txBody>
      </p:sp>
      <p:sp>
        <p:nvSpPr>
          <p:cNvPr id="24" name="Rectangle à coins arrondis 8"/>
          <p:cNvSpPr/>
          <p:nvPr/>
        </p:nvSpPr>
        <p:spPr>
          <a:xfrm>
            <a:off x="4485696" y="3231213"/>
            <a:ext cx="1584000" cy="1079500"/>
          </a:xfrm>
          <a:prstGeom prst="roundRect">
            <a:avLst>
              <a:gd name="adj" fmla="val 16667"/>
            </a:avLst>
          </a:prstGeom>
          <a:solidFill>
            <a:srgbClr val="4F81BD"/>
          </a:solidFill>
          <a:ln w="25400" cap="flat">
            <a:solidFill>
              <a:srgbClr val="385D8A"/>
            </a:solidFill>
            <a:prstDash val="solid"/>
            <a:round/>
            <a:headEnd type="none" w="med" len="med"/>
            <a:tailEnd type="none" w="med" len="med"/>
          </a:ln>
        </p:spPr>
        <p:txBody>
          <a:bodyPr anchor="ctr" anchorCtr="0"/>
          <a:lstStyle>
            <a:lvl1pPr marL="0" indent="0" algn="l" defTabSz="457200" rtl="0" eaLnBrk="1" hangingPunct="1">
              <a:buNone/>
              <a:defRPr lang="ru-RU" altLang="en-US" sz="1800">
                <a:solidFill>
                  <a:schemeClr val="tx1"/>
                </a:solidFill>
                <a:latin typeface="Arial"/>
                <a:ea typeface="Arial"/>
              </a:defRPr>
            </a:lvl1pPr>
            <a:lvl2pPr marL="457200" indent="0" algn="l" defTabSz="457200" rtl="0" eaLnBrk="1" hangingPunct="1">
              <a:buNone/>
              <a:defRPr lang="ru-RU" altLang="en-US" sz="1800">
                <a:solidFill>
                  <a:schemeClr val="tx1"/>
                </a:solidFill>
                <a:latin typeface="Arial"/>
                <a:ea typeface="Arial"/>
              </a:defRPr>
            </a:lvl2pPr>
            <a:lvl3pPr marL="914400" indent="0" algn="l" defTabSz="457200" rtl="0" eaLnBrk="1" hangingPunct="1">
              <a:buNone/>
              <a:defRPr lang="ru-RU" altLang="en-US" sz="1800">
                <a:solidFill>
                  <a:schemeClr val="tx1"/>
                </a:solidFill>
                <a:latin typeface="Arial"/>
                <a:ea typeface="Arial"/>
              </a:defRPr>
            </a:lvl3pPr>
            <a:lvl4pPr marL="1371600" indent="0" algn="l" defTabSz="457200" rtl="0" eaLnBrk="1" hangingPunct="1">
              <a:buNone/>
              <a:defRPr lang="ru-RU" altLang="en-US" sz="1800">
                <a:solidFill>
                  <a:schemeClr val="tx1"/>
                </a:solidFill>
                <a:latin typeface="Arial"/>
                <a:ea typeface="Arial"/>
              </a:defRPr>
            </a:lvl4pPr>
            <a:lvl5pPr marL="1828800" indent="0" algn="l" defTabSz="457200" rtl="0" eaLnBrk="1" hangingPunct="1">
              <a:buNone/>
              <a:defRPr lang="ru-RU" altLang="en-US" sz="1800">
                <a:solidFill>
                  <a:schemeClr val="tx1"/>
                </a:solidFill>
                <a:latin typeface="Arial"/>
                <a:ea typeface="Arial"/>
              </a:defRPr>
            </a:lvl5pPr>
          </a:lstStyle>
          <a:p>
            <a:pPr algn="ctr"/>
            <a:r>
              <a:rPr lang="en-GB" b="1" kern="0">
                <a:solidFill>
                  <a:srgbClr val="000000"/>
                </a:solidFill>
              </a:rPr>
              <a:t>FT D&amp;AW</a:t>
            </a:r>
          </a:p>
          <a:p>
            <a:pPr algn="ctr"/>
            <a:r>
              <a:rPr lang="en-GB" b="1" kern="0">
                <a:solidFill>
                  <a:srgbClr val="000000"/>
                </a:solidFill>
              </a:rPr>
              <a:t>(SG-40)</a:t>
            </a:r>
          </a:p>
        </p:txBody>
      </p:sp>
      <p:sp>
        <p:nvSpPr>
          <p:cNvPr id="23" name="Rectangle à coins arrondis 14"/>
          <p:cNvSpPr/>
          <p:nvPr/>
        </p:nvSpPr>
        <p:spPr>
          <a:xfrm>
            <a:off x="3710758" y="5545342"/>
            <a:ext cx="612000" cy="720725"/>
          </a:xfrm>
          <a:prstGeom prst="roundRect">
            <a:avLst>
              <a:gd name="adj" fmla="val 0"/>
            </a:avLst>
          </a:prstGeom>
          <a:solidFill>
            <a:srgbClr val="77933C"/>
          </a:solidFill>
          <a:ln w="25400" cap="flat">
            <a:solidFill>
              <a:srgbClr val="4F6228"/>
            </a:solidFill>
            <a:prstDash val="solid"/>
            <a:round/>
            <a:headEnd type="none" w="med" len="med"/>
            <a:tailEnd type="none" w="med" len="med"/>
          </a:ln>
        </p:spPr>
        <p:txBody>
          <a:bodyPr anchor="ctr" anchorCtr="0"/>
          <a:lstStyle>
            <a:lvl1pPr marL="0" indent="0" algn="l" defTabSz="457200" rtl="0" eaLnBrk="1" hangingPunct="1">
              <a:buNone/>
              <a:defRPr lang="ru-RU" altLang="en-US" sz="1800">
                <a:solidFill>
                  <a:schemeClr val="tx1"/>
                </a:solidFill>
                <a:latin typeface="Arial"/>
                <a:ea typeface="Arial"/>
              </a:defRPr>
            </a:lvl1pPr>
            <a:lvl2pPr marL="457200" indent="0" algn="l" defTabSz="457200" rtl="0" eaLnBrk="1" hangingPunct="1">
              <a:buNone/>
              <a:defRPr lang="ru-RU" altLang="en-US" sz="1800">
                <a:solidFill>
                  <a:schemeClr val="tx1"/>
                </a:solidFill>
                <a:latin typeface="Arial"/>
                <a:ea typeface="Arial"/>
              </a:defRPr>
            </a:lvl2pPr>
            <a:lvl3pPr marL="914400" indent="0" algn="l" defTabSz="457200" rtl="0" eaLnBrk="1" hangingPunct="1">
              <a:buNone/>
              <a:defRPr lang="ru-RU" altLang="en-US" sz="1800">
                <a:solidFill>
                  <a:schemeClr val="tx1"/>
                </a:solidFill>
                <a:latin typeface="Arial"/>
                <a:ea typeface="Arial"/>
              </a:defRPr>
            </a:lvl3pPr>
            <a:lvl4pPr marL="1371600" indent="0" algn="l" defTabSz="457200" rtl="0" eaLnBrk="1" hangingPunct="1">
              <a:buNone/>
              <a:defRPr lang="ru-RU" altLang="en-US" sz="1800">
                <a:solidFill>
                  <a:schemeClr val="tx1"/>
                </a:solidFill>
                <a:latin typeface="Arial"/>
                <a:ea typeface="Arial"/>
              </a:defRPr>
            </a:lvl4pPr>
            <a:lvl5pPr marL="1828800" indent="0" algn="l" defTabSz="457200" rtl="0" eaLnBrk="1" hangingPunct="1">
              <a:buNone/>
              <a:defRPr lang="ru-RU" altLang="en-US" sz="1800">
                <a:solidFill>
                  <a:schemeClr val="tx1"/>
                </a:solidFill>
                <a:latin typeface="Arial"/>
                <a:ea typeface="Arial"/>
              </a:defRPr>
            </a:lvl5pPr>
          </a:lstStyle>
          <a:p>
            <a:pPr algn="ctr"/>
            <a:r>
              <a:rPr lang="en-GB" sz="1100" kern="0">
                <a:solidFill>
                  <a:srgbClr val="000000"/>
                </a:solidFill>
              </a:rPr>
              <a:t>SG-33</a:t>
            </a:r>
          </a:p>
          <a:p>
            <a:pPr algn="ctr"/>
            <a:r>
              <a:rPr lang="en-GB" sz="1100" kern="0">
                <a:solidFill>
                  <a:srgbClr val="000000"/>
                </a:solidFill>
              </a:rPr>
              <a:t>GEO</a:t>
            </a:r>
          </a:p>
        </p:txBody>
      </p:sp>
      <p:sp>
        <p:nvSpPr>
          <p:cNvPr id="2124" name="Rectangle à coins arrondis 23"/>
          <p:cNvSpPr/>
          <p:nvPr/>
        </p:nvSpPr>
        <p:spPr>
          <a:xfrm>
            <a:off x="4892007" y="4941581"/>
            <a:ext cx="673200" cy="720725"/>
          </a:xfrm>
          <a:prstGeom prst="roundRect">
            <a:avLst>
              <a:gd name="adj" fmla="val 0"/>
            </a:avLst>
          </a:prstGeom>
          <a:solidFill>
            <a:srgbClr val="77933C"/>
          </a:solidFill>
          <a:ln w="25400" cap="flat">
            <a:solidFill>
              <a:srgbClr val="4F6228"/>
            </a:solidFill>
            <a:prstDash val="solid"/>
            <a:round/>
            <a:headEnd type="none" w="med" len="med"/>
            <a:tailEnd type="none" w="med" len="med"/>
          </a:ln>
        </p:spPr>
        <p:txBody>
          <a:bodyPr anchor="ctr" anchorCtr="0"/>
          <a:lstStyle>
            <a:lvl1pPr marL="0" indent="0" algn="l" defTabSz="457200" rtl="0" eaLnBrk="1" hangingPunct="1">
              <a:buNone/>
              <a:defRPr lang="ru-RU" altLang="en-US" sz="1800">
                <a:solidFill>
                  <a:schemeClr val="tx1"/>
                </a:solidFill>
                <a:latin typeface="Arial"/>
                <a:ea typeface="Arial"/>
              </a:defRPr>
            </a:lvl1pPr>
            <a:lvl2pPr marL="457200" indent="0" algn="l" defTabSz="457200" rtl="0" eaLnBrk="1" hangingPunct="1">
              <a:buNone/>
              <a:defRPr lang="ru-RU" altLang="en-US" sz="1800">
                <a:solidFill>
                  <a:schemeClr val="tx1"/>
                </a:solidFill>
                <a:latin typeface="Arial"/>
                <a:ea typeface="Arial"/>
              </a:defRPr>
            </a:lvl2pPr>
            <a:lvl3pPr marL="914400" indent="0" algn="l" defTabSz="457200" rtl="0" eaLnBrk="1" hangingPunct="1">
              <a:buNone/>
              <a:defRPr lang="ru-RU" altLang="en-US" sz="1800">
                <a:solidFill>
                  <a:schemeClr val="tx1"/>
                </a:solidFill>
                <a:latin typeface="Arial"/>
                <a:ea typeface="Arial"/>
              </a:defRPr>
            </a:lvl3pPr>
            <a:lvl4pPr marL="1371600" indent="0" algn="l" defTabSz="457200" rtl="0" eaLnBrk="1" hangingPunct="1">
              <a:buNone/>
              <a:defRPr lang="ru-RU" altLang="en-US" sz="1800">
                <a:solidFill>
                  <a:schemeClr val="tx1"/>
                </a:solidFill>
                <a:latin typeface="Arial"/>
                <a:ea typeface="Arial"/>
              </a:defRPr>
            </a:lvl4pPr>
            <a:lvl5pPr marL="1828800" indent="0" algn="l" defTabSz="457200" rtl="0" eaLnBrk="1" hangingPunct="1">
              <a:buNone/>
              <a:defRPr lang="ru-RU" altLang="en-US" sz="1800">
                <a:solidFill>
                  <a:schemeClr val="tx1"/>
                </a:solidFill>
                <a:latin typeface="Arial"/>
                <a:ea typeface="Arial"/>
              </a:defRPr>
            </a:lvl5pPr>
          </a:lstStyle>
          <a:p>
            <a:pPr algn="ctr"/>
            <a:r>
              <a:rPr lang="en-GB" sz="1100" kern="0">
                <a:solidFill>
                  <a:srgbClr val="000000"/>
                </a:solidFill>
              </a:rPr>
              <a:t>SG-42</a:t>
            </a:r>
          </a:p>
          <a:p>
            <a:pPr algn="ctr"/>
            <a:r>
              <a:rPr lang="en-GB" sz="1100" kern="0">
                <a:solidFill>
                  <a:srgbClr val="000000"/>
                </a:solidFill>
              </a:rPr>
              <a:t>RPS</a:t>
            </a:r>
          </a:p>
        </p:txBody>
      </p:sp>
      <p:sp>
        <p:nvSpPr>
          <p:cNvPr id="26" name="Rectangle à coins arrondis 15"/>
          <p:cNvSpPr/>
          <p:nvPr/>
        </p:nvSpPr>
        <p:spPr>
          <a:xfrm>
            <a:off x="7704496" y="4354907"/>
            <a:ext cx="612000" cy="720725"/>
          </a:xfrm>
          <a:prstGeom prst="roundRect">
            <a:avLst>
              <a:gd name="adj" fmla="val 0"/>
            </a:avLst>
          </a:prstGeom>
          <a:solidFill>
            <a:srgbClr val="77933C"/>
          </a:solidFill>
          <a:ln w="25400" cap="flat">
            <a:solidFill>
              <a:srgbClr val="4F6228"/>
            </a:solidFill>
            <a:prstDash val="solid"/>
            <a:round/>
            <a:headEnd type="none" w="med" len="med"/>
            <a:tailEnd type="none" w="med" len="med"/>
          </a:ln>
        </p:spPr>
        <p:txBody>
          <a:bodyPr anchor="ctr" anchorCtr="0"/>
          <a:lstStyle>
            <a:lvl1pPr marL="0" indent="0" algn="l" defTabSz="457200" rtl="0" eaLnBrk="1" hangingPunct="1">
              <a:buNone/>
              <a:defRPr lang="ru-RU" altLang="en-US" sz="1800">
                <a:solidFill>
                  <a:schemeClr val="tx1"/>
                </a:solidFill>
                <a:latin typeface="Arial"/>
                <a:ea typeface="Arial"/>
              </a:defRPr>
            </a:lvl1pPr>
            <a:lvl2pPr marL="457200" indent="0" algn="l" defTabSz="457200" rtl="0" eaLnBrk="1" hangingPunct="1">
              <a:buNone/>
              <a:defRPr lang="ru-RU" altLang="en-US" sz="1800">
                <a:solidFill>
                  <a:schemeClr val="tx1"/>
                </a:solidFill>
                <a:latin typeface="Arial"/>
                <a:ea typeface="Arial"/>
              </a:defRPr>
            </a:lvl2pPr>
            <a:lvl3pPr marL="914400" indent="0" algn="l" defTabSz="457200" rtl="0" eaLnBrk="1" hangingPunct="1">
              <a:buNone/>
              <a:defRPr lang="ru-RU" altLang="en-US" sz="1800">
                <a:solidFill>
                  <a:schemeClr val="tx1"/>
                </a:solidFill>
                <a:latin typeface="Arial"/>
                <a:ea typeface="Arial"/>
              </a:defRPr>
            </a:lvl3pPr>
            <a:lvl4pPr marL="1371600" indent="0" algn="l" defTabSz="457200" rtl="0" eaLnBrk="1" hangingPunct="1">
              <a:buNone/>
              <a:defRPr lang="ru-RU" altLang="en-US" sz="1800">
                <a:solidFill>
                  <a:schemeClr val="tx1"/>
                </a:solidFill>
                <a:latin typeface="Arial"/>
                <a:ea typeface="Arial"/>
              </a:defRPr>
            </a:lvl4pPr>
            <a:lvl5pPr marL="1828800" indent="0" algn="l" defTabSz="457200" rtl="0" eaLnBrk="1" hangingPunct="1">
              <a:buNone/>
              <a:defRPr lang="ru-RU" altLang="en-US" sz="1800">
                <a:solidFill>
                  <a:schemeClr val="tx1"/>
                </a:solidFill>
                <a:latin typeface="Arial"/>
                <a:ea typeface="Arial"/>
              </a:defRPr>
            </a:lvl5pPr>
          </a:lstStyle>
          <a:p>
            <a:pPr algn="ctr"/>
            <a:r>
              <a:rPr lang="en-GB" sz="1100" kern="0">
                <a:solidFill>
                  <a:srgbClr val="000000"/>
                </a:solidFill>
              </a:rPr>
              <a:t>SG-61</a:t>
            </a:r>
          </a:p>
          <a:p>
            <a:pPr algn="ctr"/>
            <a:r>
              <a:rPr lang="en-GB" sz="1100" kern="0">
                <a:solidFill>
                  <a:srgbClr val="000000"/>
                </a:solidFill>
              </a:rPr>
              <a:t>SORA</a:t>
            </a:r>
          </a:p>
        </p:txBody>
      </p:sp>
    </p:spTree>
    <p:extLst>
      <p:ext uri="{BB962C8B-B14F-4D97-AF65-F5344CB8AC3E}">
        <p14:creationId xmlns:p14="http://schemas.microsoft.com/office/powerpoint/2010/main" val="2056529517"/>
      </p:ext>
    </p:extLst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2"/>
          <p:cNvSpPr txBox="1"/>
          <p:nvPr/>
        </p:nvSpPr>
        <p:spPr>
          <a:xfrm>
            <a:off x="174171" y="1679032"/>
            <a:ext cx="8871858" cy="427024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106650" algn="just">
              <a:spcBef>
                <a:spcPct val="0"/>
              </a:spcBef>
            </a:pPr>
            <a:endParaRPr lang="en-GB" sz="1100" b="1" i="1" dirty="0">
              <a:solidFill>
                <a:srgbClr val="4F81BD">
                  <a:lumMod val="75000"/>
                </a:srgbClr>
              </a:solidFill>
              <a:latin typeface="ITC Avant Garde Std Bk" charset="0"/>
              <a:cs typeface="ITC Avant Garde Std Bk"/>
            </a:endParaRPr>
          </a:p>
          <a:p>
            <a:pPr marL="106650">
              <a:spcBef>
                <a:spcPct val="0"/>
              </a:spcBef>
            </a:pPr>
            <a:r>
              <a:rPr lang="en-GB" sz="2000" b="1" i="1" dirty="0">
                <a:solidFill>
                  <a:srgbClr val="002060"/>
                </a:solidFill>
                <a:latin typeface="ITC Avant Garde Std Bk" charset="0"/>
                <a:cs typeface="ITC Avant Garde Std Bk"/>
              </a:rPr>
              <a:t>WG-105 to essentially deal with Specific &amp; Certified</a:t>
            </a:r>
          </a:p>
        </p:txBody>
      </p:sp>
      <p:sp>
        <p:nvSpPr>
          <p:cNvPr id="3" name="Titre 1"/>
          <p:cNvSpPr txBox="1"/>
          <p:nvPr/>
        </p:nvSpPr>
        <p:spPr>
          <a:xfrm>
            <a:off x="1488558" y="469860"/>
            <a:ext cx="7621591" cy="107635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3300" b="1" dirty="0">
                <a:solidFill>
                  <a:prstClr val="white"/>
                </a:solidFill>
                <a:latin typeface="ITC Avant Garde Std Bk" charset="0"/>
                <a:cs typeface="ITC Avant Garde Std Bk"/>
              </a:rPr>
              <a:t>6 Focus Areas working in a </a:t>
            </a:r>
            <a:br>
              <a:rPr lang="en-GB" sz="3300" b="1" dirty="0">
                <a:solidFill>
                  <a:prstClr val="white"/>
                </a:solidFill>
                <a:latin typeface="ITC Avant Garde Std Bk" charset="0"/>
                <a:cs typeface="ITC Avant Garde Std Bk"/>
              </a:rPr>
            </a:br>
            <a:r>
              <a:rPr lang="en-GB" sz="3300" b="1" dirty="0">
                <a:solidFill>
                  <a:prstClr val="white"/>
                </a:solidFill>
                <a:latin typeface="ITC Avant Garde Std Bk" charset="0"/>
                <a:cs typeface="ITC Avant Garde Std Bk"/>
              </a:rPr>
              <a:t>New Regulatory Environment</a:t>
            </a:r>
          </a:p>
        </p:txBody>
      </p:sp>
      <p:graphicFrame>
        <p:nvGraphicFramePr>
          <p:cNvPr id="5" name="Tableau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19785954"/>
              </p:ext>
            </p:extLst>
          </p:nvPr>
        </p:nvGraphicFramePr>
        <p:xfrm>
          <a:off x="33851" y="2298137"/>
          <a:ext cx="9110149" cy="4511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9959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2819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1622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44827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01786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70840">
                <a:tc gridSpan="4"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solidFill>
                            <a:srgbClr val="002060"/>
                          </a:solidFill>
                        </a:rPr>
                        <a:t>Support from WG-105 …</a:t>
                      </a:r>
                    </a:p>
                  </a:txBody>
                  <a:tcPr>
                    <a:lnL w="3175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>
                          <a:solidFill>
                            <a:srgbClr val="002060"/>
                          </a:solidFill>
                        </a:rPr>
                        <a:t>… to Regulators</a:t>
                      </a:r>
                    </a:p>
                  </a:txBody>
                  <a:tcPr>
                    <a:lnL w="3175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GB" sz="20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3175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>
                          <a:solidFill>
                            <a:srgbClr val="002060"/>
                          </a:solidFill>
                        </a:rPr>
                        <a:t>Open</a:t>
                      </a:r>
                    </a:p>
                  </a:txBody>
                  <a:tcPr>
                    <a:lnL w="3175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>
                          <a:solidFill>
                            <a:srgbClr val="002060"/>
                          </a:solidFill>
                        </a:rPr>
                        <a:t>Specific</a:t>
                      </a:r>
                    </a:p>
                  </a:txBody>
                  <a:tcPr>
                    <a:lnL w="3175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>
                          <a:solidFill>
                            <a:srgbClr val="002060"/>
                          </a:solidFill>
                        </a:rPr>
                        <a:t>Certified</a:t>
                      </a:r>
                    </a:p>
                  </a:txBody>
                  <a:tcPr>
                    <a:lnL w="3175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3175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000" dirty="0">
                          <a:solidFill>
                            <a:srgbClr val="002060"/>
                          </a:solidFill>
                        </a:rPr>
                        <a:t>DAA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1600" i="1" dirty="0">
                          <a:solidFill>
                            <a:srgbClr val="002060"/>
                          </a:solidFill>
                        </a:rPr>
                        <a:t>Rec stand, pending on SORA and U-Space</a:t>
                      </a:r>
                      <a:endParaRPr lang="en-GB" sz="1600" i="1" dirty="0">
                        <a:solidFill>
                          <a:srgbClr val="002060"/>
                        </a:solidFill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>
                          <a:solidFill>
                            <a:srgbClr val="002060"/>
                          </a:solidFill>
                        </a:rPr>
                        <a:t>MASPS/MOPS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1600">
                          <a:solidFill>
                            <a:srgbClr val="002060"/>
                          </a:solidFill>
                        </a:rPr>
                        <a:t>ETSO &amp; </a:t>
                      </a:r>
                      <a:r>
                        <a:rPr lang="en-GB" sz="1600" baseline="0">
                          <a:solidFill>
                            <a:srgbClr val="002060"/>
                          </a:solidFill>
                        </a:rPr>
                        <a:t>AMC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000" dirty="0">
                          <a:solidFill>
                            <a:srgbClr val="002060"/>
                          </a:solidFill>
                        </a:rPr>
                        <a:t>C3&amp;S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r>
                        <a:rPr lang="en-US" sz="1600" i="1" dirty="0">
                          <a:solidFill>
                            <a:srgbClr val="002060"/>
                          </a:solidFill>
                        </a:rPr>
                        <a:t>Guidance on </a:t>
                      </a:r>
                      <a:r>
                        <a:rPr lang="en-US" sz="1600" i="1" dirty="0" err="1">
                          <a:solidFill>
                            <a:srgbClr val="002060"/>
                          </a:solidFill>
                        </a:rPr>
                        <a:t>Comm</a:t>
                      </a:r>
                      <a:r>
                        <a:rPr lang="en-US" sz="1600" i="1" dirty="0">
                          <a:solidFill>
                            <a:srgbClr val="002060"/>
                          </a:solidFill>
                        </a:rPr>
                        <a:t>, Spectrum</a:t>
                      </a:r>
                      <a:r>
                        <a:rPr lang="en-US" sz="1600" i="1" baseline="0" dirty="0">
                          <a:solidFill>
                            <a:srgbClr val="002060"/>
                          </a:solidFill>
                        </a:rPr>
                        <a:t> and Security. R</a:t>
                      </a:r>
                      <a:r>
                        <a:rPr lang="en-US" sz="1600" i="1" dirty="0">
                          <a:solidFill>
                            <a:srgbClr val="002060"/>
                          </a:solidFill>
                        </a:rPr>
                        <a:t>ec standards pending on SORA and U-Space development </a:t>
                      </a:r>
                      <a:endParaRPr lang="en-GB" sz="1600" i="1" dirty="0">
                        <a:solidFill>
                          <a:srgbClr val="002060"/>
                        </a:solidFill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GB" sz="1600">
                          <a:solidFill>
                            <a:srgbClr val="002060"/>
                          </a:solidFill>
                        </a:rPr>
                        <a:t>MASPS/MOPS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1600">
                          <a:solidFill>
                            <a:srgbClr val="002060"/>
                          </a:solidFill>
                        </a:rPr>
                        <a:t>ETSO &amp; AMC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000" dirty="0">
                          <a:solidFill>
                            <a:srgbClr val="002060"/>
                          </a:solidFill>
                        </a:rPr>
                        <a:t>UTM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GB" sz="1600" baseline="0" dirty="0">
                          <a:solidFill>
                            <a:srgbClr val="002060"/>
                          </a:solidFill>
                        </a:rPr>
                        <a:t>1</a:t>
                      </a:r>
                      <a:r>
                        <a:rPr lang="en-GB" sz="1600" baseline="30000" dirty="0">
                          <a:solidFill>
                            <a:srgbClr val="002060"/>
                          </a:solidFill>
                        </a:rPr>
                        <a:t>st</a:t>
                      </a:r>
                      <a:r>
                        <a:rPr lang="en-GB" sz="1600" baseline="0" dirty="0">
                          <a:solidFill>
                            <a:srgbClr val="002060"/>
                          </a:solidFill>
                        </a:rPr>
                        <a:t> initiative: Standards for  U-Space (U-1) on e-identification and geo-fencing</a:t>
                      </a:r>
                      <a:endParaRPr lang="en-GB" sz="1600" dirty="0">
                        <a:solidFill>
                          <a:srgbClr val="002060"/>
                        </a:solidFill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solidFill>
                            <a:srgbClr val="002060"/>
                          </a:solidFill>
                        </a:rPr>
                        <a:t>/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GB" sz="1600" dirty="0">
                          <a:solidFill>
                            <a:srgbClr val="002060"/>
                          </a:solidFill>
                        </a:rPr>
                        <a:t>AMC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000">
                          <a:solidFill>
                            <a:srgbClr val="002060"/>
                          </a:solidFill>
                        </a:rPr>
                        <a:t>D&amp;AW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600">
                        <a:solidFill>
                          <a:srgbClr val="002060"/>
                        </a:solidFill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2000" dirty="0">
                        <a:solidFill>
                          <a:srgbClr val="002060"/>
                        </a:solidFill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GB" sz="1400" dirty="0">
                          <a:solidFill>
                            <a:srgbClr val="002060"/>
                          </a:solidFill>
                        </a:rPr>
                        <a:t>1</a:t>
                      </a:r>
                      <a:r>
                        <a:rPr lang="en-GB" sz="1400" baseline="30000" dirty="0">
                          <a:solidFill>
                            <a:srgbClr val="002060"/>
                          </a:solidFill>
                        </a:rPr>
                        <a:t>st</a:t>
                      </a:r>
                      <a:r>
                        <a:rPr lang="en-GB" sz="1400" dirty="0">
                          <a:solidFill>
                            <a:srgbClr val="002060"/>
                          </a:solidFill>
                        </a:rPr>
                        <a:t> step </a:t>
                      </a:r>
                      <a:r>
                        <a:rPr lang="en-GB" sz="1400" dirty="0" err="1">
                          <a:solidFill>
                            <a:srgbClr val="002060"/>
                          </a:solidFill>
                        </a:rPr>
                        <a:t>PoW</a:t>
                      </a:r>
                      <a:r>
                        <a:rPr lang="en-GB" sz="1400" dirty="0">
                          <a:solidFill>
                            <a:srgbClr val="002060"/>
                          </a:solidFill>
                        </a:rPr>
                        <a:t> then Supporting Standards. </a:t>
                      </a: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en-GB" sz="1400" b="0" i="0" u="none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First topics: RPS-ATI MASPS &amp; AMC 1309 inputs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dirty="0">
                          <a:solidFill>
                            <a:srgbClr val="002060"/>
                          </a:solidFill>
                        </a:rPr>
                        <a:t>AMC to CS/SC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000">
                          <a:solidFill>
                            <a:srgbClr val="002060"/>
                          </a:solidFill>
                        </a:rPr>
                        <a:t>ERA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600">
                        <a:solidFill>
                          <a:srgbClr val="002060"/>
                        </a:solidFill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2000">
                        <a:solidFill>
                          <a:srgbClr val="002060"/>
                        </a:solidFill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dirty="0">
                          <a:solidFill>
                            <a:srgbClr val="002060"/>
                          </a:solidFill>
                        </a:rPr>
                        <a:t>MASPS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dirty="0">
                          <a:solidFill>
                            <a:srgbClr val="002060"/>
                          </a:solidFill>
                        </a:rPr>
                        <a:t>ETSO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000">
                          <a:solidFill>
                            <a:srgbClr val="002060"/>
                          </a:solidFill>
                        </a:rPr>
                        <a:t>SORA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600">
                        <a:solidFill>
                          <a:srgbClr val="002060"/>
                        </a:solidFill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1600">
                          <a:solidFill>
                            <a:srgbClr val="002060"/>
                          </a:solidFill>
                        </a:rPr>
                        <a:t>1</a:t>
                      </a:r>
                      <a:r>
                        <a:rPr lang="en-GB" sz="1600" baseline="30000">
                          <a:solidFill>
                            <a:srgbClr val="002060"/>
                          </a:solidFill>
                        </a:rPr>
                        <a:t>st</a:t>
                      </a:r>
                      <a:r>
                        <a:rPr lang="en-GB" sz="1600">
                          <a:solidFill>
                            <a:srgbClr val="002060"/>
                          </a:solidFill>
                        </a:rPr>
                        <a:t> step PoW</a:t>
                      </a:r>
                      <a:r>
                        <a:rPr lang="en-GB" sz="1600" baseline="0">
                          <a:solidFill>
                            <a:srgbClr val="002060"/>
                          </a:solidFill>
                        </a:rPr>
                        <a:t> then Supporting Standards</a:t>
                      </a:r>
                      <a:endParaRPr lang="en-GB" sz="1600">
                        <a:solidFill>
                          <a:srgbClr val="002060"/>
                        </a:solidFill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600" dirty="0">
                        <a:solidFill>
                          <a:srgbClr val="002060"/>
                        </a:solidFill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GB" sz="1600" dirty="0">
                          <a:solidFill>
                            <a:srgbClr val="002060"/>
                          </a:solidFill>
                        </a:rPr>
                        <a:t>Recommended Standards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7980618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EUROCAE Role</a:t>
            </a:r>
          </a:p>
        </p:txBody>
      </p:sp>
      <p:pic>
        <p:nvPicPr>
          <p:cNvPr id="4" name="Picture 3" descr="Instrumentenlandesystem_tcm586-62273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496" y="3331024"/>
            <a:ext cx="3420483" cy="19975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 descr="C:\Users\mmarin\AppData\Local\Microsoft\Windows\Temporary Internet Files\Content.IE5\DBGU2L6O\MC900432591[1]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4290" y="3729406"/>
            <a:ext cx="598812" cy="598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mmarin\AppData\Local\Microsoft\Windows\Temporary Internet Files\Content.IE5\DBGU2L6O\MC900432591[1]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3697" y="3816539"/>
            <a:ext cx="598812" cy="598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mmarin\AppData\Local\Microsoft\Windows\Temporary Internet Files\Content.IE5\DBGU2L6O\MC900432591[1]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4127" y="3881790"/>
            <a:ext cx="598812" cy="598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mmarin\AppData\Local\Microsoft\Windows\Temporary Internet Files\Content.IE5\DBGU2L6O\MC900432591[1]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0357" y="3881790"/>
            <a:ext cx="598812" cy="598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C:\Users\mmarin\AppData\Local\Microsoft\Windows\Temporary Internet Files\Content.IE5\DBGU2L6O\MC900432591[1]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500" y="4225733"/>
            <a:ext cx="598812" cy="598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:\Users\mmarin\AppData\Local\Microsoft\Windows\Temporary Internet Files\Content.IE5\DBGU2L6O\MC900432591[1]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8698" y="4030379"/>
            <a:ext cx="598812" cy="598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mmarin\AppData\Local\Microsoft\Windows\Temporary Internet Files\Content.IE5\DBGU2L6O\MC900432591[1]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5926" y="3990377"/>
            <a:ext cx="598812" cy="598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C:\Users\mmarin\AppData\Local\Microsoft\Windows\Temporary Internet Files\Content.IE5\DBGU2L6O\MC900432591[1]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7641" y="4225731"/>
            <a:ext cx="598812" cy="598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3"/>
          <p:cNvSpPr txBox="1">
            <a:spLocks/>
          </p:cNvSpPr>
          <p:nvPr/>
        </p:nvSpPr>
        <p:spPr>
          <a:xfrm>
            <a:off x="391679" y="2347511"/>
            <a:ext cx="8216640" cy="4135680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buFont typeface="Lucida Grande"/>
              <a:buChar char="✈"/>
              <a:defRPr/>
            </a:pPr>
            <a:r>
              <a:rPr lang="en-GB" dirty="0">
                <a:solidFill>
                  <a:srgbClr val="364E8D"/>
                </a:solidFill>
                <a:latin typeface="Arial"/>
                <a:cs typeface="Arial"/>
              </a:rPr>
              <a:t>Best industry practice</a:t>
            </a:r>
          </a:p>
          <a:p>
            <a:pPr lvl="0">
              <a:buFont typeface="Lucida Grande"/>
              <a:buChar char="✈"/>
              <a:defRPr/>
            </a:pPr>
            <a:r>
              <a:rPr lang="en-GB" dirty="0">
                <a:solidFill>
                  <a:srgbClr val="364E8D"/>
                </a:solidFill>
                <a:latin typeface="Arial"/>
                <a:cs typeface="Arial"/>
              </a:rPr>
              <a:t>Soft law</a:t>
            </a:r>
          </a:p>
          <a:p>
            <a:pPr lvl="0">
              <a:buFont typeface="Lucida Grande"/>
              <a:buChar char="✈"/>
              <a:defRPr/>
            </a:pPr>
            <a:r>
              <a:rPr lang="en-GB" dirty="0">
                <a:solidFill>
                  <a:srgbClr val="364E8D"/>
                </a:solidFill>
                <a:latin typeface="Arial"/>
                <a:cs typeface="Arial"/>
              </a:rPr>
              <a:t>Acceptable means of compliance</a:t>
            </a:r>
          </a:p>
          <a:p>
            <a:pPr lvl="0">
              <a:buFont typeface="Lucida Grande"/>
              <a:buChar char="✈"/>
              <a:defRPr/>
            </a:pPr>
            <a:r>
              <a:rPr lang="en-GB" dirty="0">
                <a:solidFill>
                  <a:srgbClr val="364E8D"/>
                </a:solidFill>
                <a:latin typeface="Arial"/>
                <a:cs typeface="Arial"/>
              </a:rPr>
              <a:t>How to do and to comply</a:t>
            </a:r>
          </a:p>
          <a:p>
            <a:pPr lvl="0">
              <a:buFont typeface="Lucida Grande"/>
              <a:buChar char="✈"/>
              <a:defRPr/>
            </a:pPr>
            <a:r>
              <a:rPr lang="en-GB" dirty="0">
                <a:solidFill>
                  <a:srgbClr val="364E8D"/>
                </a:solidFill>
                <a:latin typeface="Arial"/>
                <a:cs typeface="Arial"/>
              </a:rPr>
              <a:t>Internationally recognised</a:t>
            </a:r>
          </a:p>
        </p:txBody>
      </p:sp>
    </p:spTree>
    <p:extLst>
      <p:ext uri="{BB962C8B-B14F-4D97-AF65-F5344CB8AC3E}">
        <p14:creationId xmlns:p14="http://schemas.microsoft.com/office/powerpoint/2010/main" val="152179939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10" presetClass="exit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7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6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6BA3EC4-2982-4568-8CA8-A6D890D2F9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67830" y="3735226"/>
            <a:ext cx="4692087" cy="312277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D9C5A4F-27A0-4C22-8F1F-4C6A7535965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64305" y="444116"/>
            <a:ext cx="7479695" cy="1089521"/>
          </a:xfrm>
        </p:spPr>
        <p:txBody>
          <a:bodyPr/>
          <a:lstStyle/>
          <a:p>
            <a:r>
              <a:rPr lang="en-GB" dirty="0"/>
              <a:t>EUROCAE today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9A585F6-61DE-447C-BF87-5517644598B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27322" y="1817227"/>
            <a:ext cx="9271320" cy="4868176"/>
          </a:xfrm>
        </p:spPr>
        <p:txBody>
          <a:bodyPr>
            <a:noAutofit/>
          </a:bodyPr>
          <a:lstStyle/>
          <a:p>
            <a:pPr marL="355600" lvl="0" indent="-355600">
              <a:lnSpc>
                <a:spcPct val="150000"/>
              </a:lnSpc>
              <a:spcBef>
                <a:spcPts val="0"/>
              </a:spcBef>
              <a:buFont typeface="Lucida Grande"/>
              <a:buChar char="✈"/>
              <a:defRPr/>
            </a:pPr>
            <a:r>
              <a:rPr lang="en-GB" sz="2600" dirty="0"/>
              <a:t> changing environment </a:t>
            </a:r>
          </a:p>
          <a:p>
            <a:pPr marL="355600" lvl="0" indent="-355600">
              <a:lnSpc>
                <a:spcPct val="150000"/>
              </a:lnSpc>
              <a:spcBef>
                <a:spcPts val="0"/>
              </a:spcBef>
              <a:buFont typeface="Lucida Grande"/>
              <a:buChar char="✈"/>
              <a:defRPr/>
            </a:pPr>
            <a:r>
              <a:rPr lang="en-GB" sz="2600" dirty="0"/>
              <a:t> changing EUROCAE</a:t>
            </a:r>
          </a:p>
          <a:p>
            <a:pPr marL="355600" lvl="0" indent="-355600">
              <a:lnSpc>
                <a:spcPct val="150000"/>
              </a:lnSpc>
              <a:spcBef>
                <a:spcPts val="0"/>
              </a:spcBef>
              <a:buFont typeface="Lucida Grande"/>
              <a:buChar char="✈"/>
              <a:defRPr/>
            </a:pPr>
            <a:r>
              <a:rPr lang="en-GB" sz="2600" dirty="0"/>
              <a:t> disruptive and new technologies </a:t>
            </a:r>
          </a:p>
          <a:p>
            <a:pPr marL="355600" lvl="0" indent="-355600">
              <a:lnSpc>
                <a:spcPct val="150000"/>
              </a:lnSpc>
              <a:spcBef>
                <a:spcPts val="0"/>
              </a:spcBef>
              <a:buFont typeface="Lucida Grande"/>
              <a:buChar char="✈"/>
              <a:defRPr/>
            </a:pPr>
            <a:r>
              <a:rPr lang="en-GB" sz="2600" dirty="0"/>
              <a:t> new and different stakeho</a:t>
            </a:r>
            <a:r>
              <a:rPr lang="en-GB" sz="2600" dirty="0">
                <a:solidFill>
                  <a:schemeClr val="bg1"/>
                </a:solidFill>
              </a:rPr>
              <a:t>lders</a:t>
            </a:r>
          </a:p>
          <a:p>
            <a:pPr marL="355600" lvl="0" indent="-355600">
              <a:lnSpc>
                <a:spcPct val="150000"/>
              </a:lnSpc>
              <a:spcBef>
                <a:spcPts val="0"/>
              </a:spcBef>
              <a:buFont typeface="Lucida Grande"/>
              <a:buChar char="✈"/>
              <a:defRPr/>
            </a:pPr>
            <a:r>
              <a:rPr lang="en-GB" sz="2600" dirty="0"/>
              <a:t> competition </a:t>
            </a:r>
          </a:p>
          <a:p>
            <a:pPr marL="355600" lvl="0" indent="-355600">
              <a:lnSpc>
                <a:spcPct val="150000"/>
              </a:lnSpc>
              <a:spcBef>
                <a:spcPts val="0"/>
              </a:spcBef>
              <a:buFont typeface="Lucida Grande"/>
              <a:buChar char="✈"/>
              <a:defRPr/>
            </a:pPr>
            <a:r>
              <a:rPr lang="en-GB" sz="2600" dirty="0"/>
              <a:t> big picture–many players</a:t>
            </a:r>
          </a:p>
          <a:p>
            <a:pPr marL="355600" lvl="0" indent="-355600">
              <a:lnSpc>
                <a:spcPct val="150000"/>
              </a:lnSpc>
              <a:spcBef>
                <a:spcPts val="0"/>
              </a:spcBef>
              <a:buFont typeface="Lucida Grande"/>
              <a:buChar char="✈"/>
              <a:defRPr/>
            </a:pPr>
            <a:r>
              <a:rPr lang="en-GB" sz="2600" dirty="0"/>
              <a:t> vision and strategy</a:t>
            </a:r>
          </a:p>
          <a:p>
            <a:pPr marL="355600" lvl="0" indent="-355600">
              <a:lnSpc>
                <a:spcPct val="150000"/>
              </a:lnSpc>
              <a:spcBef>
                <a:spcPts val="0"/>
              </a:spcBef>
              <a:buFont typeface="Lucida Grande"/>
              <a:buChar char="✈"/>
              <a:defRPr/>
            </a:pPr>
            <a:r>
              <a:rPr lang="en-GB" sz="2600" dirty="0"/>
              <a:t> resources</a:t>
            </a:r>
            <a:r>
              <a:rPr lang="en-GB" sz="2600"/>
              <a:t>, participation</a:t>
            </a:r>
            <a:endParaRPr lang="en-GB" sz="2600" dirty="0"/>
          </a:p>
          <a:p>
            <a:pPr marL="355600" lvl="0" indent="-355600">
              <a:lnSpc>
                <a:spcPct val="150000"/>
              </a:lnSpc>
              <a:spcBef>
                <a:spcPts val="0"/>
              </a:spcBef>
              <a:buFont typeface="Lucida Grande"/>
              <a:buChar char="✈"/>
              <a:defRPr/>
            </a:pPr>
            <a:endParaRPr lang="en-GB" sz="2600" dirty="0"/>
          </a:p>
        </p:txBody>
      </p:sp>
    </p:spTree>
    <p:extLst>
      <p:ext uri="{BB962C8B-B14F-4D97-AF65-F5344CB8AC3E}">
        <p14:creationId xmlns:p14="http://schemas.microsoft.com/office/powerpoint/2010/main" val="404554936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Thank you!</a:t>
            </a: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1813125" y="2011373"/>
            <a:ext cx="8229600" cy="4525963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903" b="0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Christian Schleifer-Heingärtner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–"/>
              <a:tabLst/>
              <a:defRPr/>
            </a:pPr>
            <a:r>
              <a:rPr kumimoji="0" lang="fr-FR" sz="2503" b="0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Phone:    +33 1 49 </a:t>
            </a:r>
            <a:r>
              <a:rPr lang="fr-FR" sz="2503" dirty="0">
                <a:solidFill>
                  <a:sysClr val="window" lastClr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46</a:t>
            </a:r>
            <a:r>
              <a:rPr kumimoji="0" lang="fr-FR" sz="2503" b="0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503" dirty="0">
                <a:solidFill>
                  <a:sysClr val="window" lastClr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kumimoji="0" lang="fr-FR" sz="2503" b="0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9 60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–"/>
              <a:tabLst/>
              <a:defRPr/>
            </a:pPr>
            <a:r>
              <a:rPr kumimoji="0" lang="fr-FR" sz="2503" b="0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christian.schleifer@eurocae.net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–"/>
              <a:tabLst/>
              <a:defRPr/>
            </a:pPr>
            <a:endParaRPr kumimoji="0" lang="fr-FR" sz="2503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342900" marR="0" lvl="0" indent="-34290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n-US" sz="254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92448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ectangle 2"/>
          <p:cNvSpPr txBox="1">
            <a:spLocks noChangeArrowheads="1"/>
          </p:cNvSpPr>
          <p:nvPr/>
        </p:nvSpPr>
        <p:spPr>
          <a:xfrm>
            <a:off x="1598923" y="67761"/>
            <a:ext cx="8727106" cy="147123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Inputs for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Standardisation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Membership</a:t>
            </a:r>
          </a:p>
        </p:txBody>
      </p:sp>
      <p:grpSp>
        <p:nvGrpSpPr>
          <p:cNvPr id="60" name="Group 59"/>
          <p:cNvGrpSpPr/>
          <p:nvPr/>
        </p:nvGrpSpPr>
        <p:grpSpPr>
          <a:xfrm>
            <a:off x="745379" y="2038905"/>
            <a:ext cx="7833243" cy="4269530"/>
            <a:chOff x="850295" y="2038905"/>
            <a:chExt cx="7833243" cy="4269530"/>
          </a:xfrm>
        </p:grpSpPr>
        <p:pic>
          <p:nvPicPr>
            <p:cNvPr id="38" name="Picture 3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12437" y="3334305"/>
              <a:ext cx="1751022" cy="1751022"/>
            </a:xfrm>
            <a:prstGeom prst="rect">
              <a:avLst/>
            </a:prstGeom>
          </p:spPr>
        </p:pic>
        <p:sp>
          <p:nvSpPr>
            <p:cNvPr id="50" name="Rounded Rectangle 3"/>
            <p:cNvSpPr/>
            <p:nvPr/>
          </p:nvSpPr>
          <p:spPr>
            <a:xfrm>
              <a:off x="2667000" y="2038905"/>
              <a:ext cx="1620000" cy="609600"/>
            </a:xfrm>
            <a:prstGeom prst="roundRect">
              <a:avLst/>
            </a:prstGeom>
            <a:gradFill rotWithShape="1">
              <a:gsLst>
                <a:gs pos="0">
                  <a:srgbClr val="003B76">
                    <a:shade val="51000"/>
                    <a:satMod val="130000"/>
                  </a:srgbClr>
                </a:gs>
                <a:gs pos="80000">
                  <a:srgbClr val="003B76">
                    <a:shade val="93000"/>
                    <a:satMod val="130000"/>
                  </a:srgbClr>
                </a:gs>
                <a:gs pos="100000">
                  <a:srgbClr val="003B76">
                    <a:shade val="94000"/>
                    <a:satMod val="135000"/>
                  </a:srgb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R&amp;D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SESAR JU</a:t>
              </a:r>
            </a:p>
          </p:txBody>
        </p:sp>
        <p:sp>
          <p:nvSpPr>
            <p:cNvPr id="51" name="Rounded Rectangle 44"/>
            <p:cNvSpPr/>
            <p:nvPr/>
          </p:nvSpPr>
          <p:spPr>
            <a:xfrm>
              <a:off x="872359" y="2819400"/>
              <a:ext cx="1620000" cy="609600"/>
            </a:xfrm>
            <a:prstGeom prst="roundRect">
              <a:avLst/>
            </a:prstGeom>
            <a:gradFill rotWithShape="1">
              <a:gsLst>
                <a:gs pos="0">
                  <a:srgbClr val="003B76">
                    <a:shade val="51000"/>
                    <a:satMod val="130000"/>
                  </a:srgbClr>
                </a:gs>
                <a:gs pos="80000">
                  <a:srgbClr val="003B76">
                    <a:shade val="93000"/>
                    <a:satMod val="130000"/>
                  </a:srgbClr>
                </a:gs>
                <a:gs pos="100000">
                  <a:srgbClr val="003B76">
                    <a:shade val="94000"/>
                    <a:satMod val="135000"/>
                  </a:srgb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Manufacturers</a:t>
              </a:r>
            </a:p>
          </p:txBody>
        </p:sp>
        <p:sp>
          <p:nvSpPr>
            <p:cNvPr id="52" name="Rounded Rectangle 45"/>
            <p:cNvSpPr/>
            <p:nvPr/>
          </p:nvSpPr>
          <p:spPr>
            <a:xfrm>
              <a:off x="850295" y="4397173"/>
              <a:ext cx="1620000" cy="609600"/>
            </a:xfrm>
            <a:prstGeom prst="roundRect">
              <a:avLst/>
            </a:prstGeom>
            <a:gradFill rotWithShape="1">
              <a:gsLst>
                <a:gs pos="0">
                  <a:srgbClr val="003B76">
                    <a:shade val="51000"/>
                    <a:satMod val="130000"/>
                  </a:srgbClr>
                </a:gs>
                <a:gs pos="80000">
                  <a:srgbClr val="003B76">
                    <a:shade val="93000"/>
                    <a:satMod val="130000"/>
                  </a:srgbClr>
                </a:gs>
                <a:gs pos="100000">
                  <a:srgbClr val="003B76">
                    <a:shade val="94000"/>
                    <a:satMod val="135000"/>
                  </a:srgb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International Bodies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ICAO</a:t>
              </a:r>
            </a:p>
          </p:txBody>
        </p:sp>
        <p:sp>
          <p:nvSpPr>
            <p:cNvPr id="53" name="Rounded Rectangle 55"/>
            <p:cNvSpPr/>
            <p:nvPr/>
          </p:nvSpPr>
          <p:spPr>
            <a:xfrm>
              <a:off x="2667000" y="5698835"/>
              <a:ext cx="1620000" cy="609600"/>
            </a:xfrm>
            <a:prstGeom prst="roundRect">
              <a:avLst/>
            </a:prstGeom>
            <a:gradFill rotWithShape="1">
              <a:gsLst>
                <a:gs pos="0">
                  <a:srgbClr val="003B76">
                    <a:shade val="51000"/>
                    <a:satMod val="130000"/>
                  </a:srgbClr>
                </a:gs>
                <a:gs pos="80000">
                  <a:srgbClr val="003B76">
                    <a:shade val="93000"/>
                    <a:satMod val="130000"/>
                  </a:srgbClr>
                </a:gs>
                <a:gs pos="100000">
                  <a:srgbClr val="003B76">
                    <a:shade val="94000"/>
                    <a:satMod val="135000"/>
                  </a:srgb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Other SDO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RTCA, SAE</a:t>
              </a:r>
            </a:p>
          </p:txBody>
        </p:sp>
        <p:sp>
          <p:nvSpPr>
            <p:cNvPr id="54" name="Rounded Rectangle 56"/>
            <p:cNvSpPr/>
            <p:nvPr/>
          </p:nvSpPr>
          <p:spPr>
            <a:xfrm>
              <a:off x="5205855" y="2056291"/>
              <a:ext cx="1620000" cy="609600"/>
            </a:xfrm>
            <a:prstGeom prst="roundRect">
              <a:avLst/>
            </a:prstGeom>
            <a:gradFill rotWithShape="1">
              <a:gsLst>
                <a:gs pos="0">
                  <a:srgbClr val="003B76">
                    <a:shade val="51000"/>
                    <a:satMod val="130000"/>
                  </a:srgbClr>
                </a:gs>
                <a:gs pos="80000">
                  <a:srgbClr val="003B76">
                    <a:shade val="93000"/>
                    <a:satMod val="130000"/>
                  </a:srgbClr>
                </a:gs>
                <a:gs pos="100000">
                  <a:srgbClr val="003B76">
                    <a:shade val="94000"/>
                    <a:satMod val="135000"/>
                  </a:srgb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lIns="0" r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Regulators (national, EASA)</a:t>
              </a:r>
            </a:p>
          </p:txBody>
        </p:sp>
        <p:sp>
          <p:nvSpPr>
            <p:cNvPr id="55" name="Rounded Rectangle 57"/>
            <p:cNvSpPr/>
            <p:nvPr/>
          </p:nvSpPr>
          <p:spPr>
            <a:xfrm>
              <a:off x="7063538" y="2819400"/>
              <a:ext cx="1620000" cy="609600"/>
            </a:xfrm>
            <a:prstGeom prst="roundRect">
              <a:avLst/>
            </a:prstGeom>
            <a:gradFill rotWithShape="1">
              <a:gsLst>
                <a:gs pos="0">
                  <a:srgbClr val="003B76">
                    <a:shade val="51000"/>
                    <a:satMod val="130000"/>
                  </a:srgbClr>
                </a:gs>
                <a:gs pos="80000">
                  <a:srgbClr val="003B76">
                    <a:shade val="93000"/>
                    <a:satMod val="130000"/>
                  </a:srgbClr>
                </a:gs>
                <a:gs pos="100000">
                  <a:srgbClr val="003B76">
                    <a:shade val="94000"/>
                    <a:satMod val="135000"/>
                  </a:srgb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lIns="0" r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Organisations</a:t>
              </a:r>
              <a:endPara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(ECTL, ECA, IFATCA, IAOPA)</a:t>
              </a:r>
            </a:p>
          </p:txBody>
        </p:sp>
        <p:sp>
          <p:nvSpPr>
            <p:cNvPr id="56" name="Rounded Rectangle 58"/>
            <p:cNvSpPr/>
            <p:nvPr/>
          </p:nvSpPr>
          <p:spPr>
            <a:xfrm>
              <a:off x="7063538" y="4209816"/>
              <a:ext cx="1620000" cy="609600"/>
            </a:xfrm>
            <a:prstGeom prst="roundRect">
              <a:avLst/>
            </a:prstGeom>
            <a:gradFill rotWithShape="1">
              <a:gsLst>
                <a:gs pos="0">
                  <a:srgbClr val="003B76">
                    <a:shade val="51000"/>
                    <a:satMod val="130000"/>
                  </a:srgbClr>
                </a:gs>
                <a:gs pos="80000">
                  <a:srgbClr val="003B76">
                    <a:shade val="93000"/>
                    <a:satMod val="130000"/>
                  </a:srgbClr>
                </a:gs>
                <a:gs pos="100000">
                  <a:srgbClr val="003B76">
                    <a:shade val="94000"/>
                    <a:satMod val="135000"/>
                  </a:srgb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Service Providers</a:t>
              </a:r>
            </a:p>
          </p:txBody>
        </p:sp>
        <p:sp>
          <p:nvSpPr>
            <p:cNvPr id="57" name="Rounded Rectangle 59"/>
            <p:cNvSpPr/>
            <p:nvPr/>
          </p:nvSpPr>
          <p:spPr>
            <a:xfrm>
              <a:off x="5205855" y="5698835"/>
              <a:ext cx="1620000" cy="609600"/>
            </a:xfrm>
            <a:prstGeom prst="roundRect">
              <a:avLst/>
            </a:prstGeom>
            <a:gradFill rotWithShape="1">
              <a:gsLst>
                <a:gs pos="0">
                  <a:srgbClr val="003B76">
                    <a:shade val="51000"/>
                    <a:satMod val="130000"/>
                  </a:srgbClr>
                </a:gs>
                <a:gs pos="80000">
                  <a:srgbClr val="003B76">
                    <a:shade val="93000"/>
                    <a:satMod val="130000"/>
                  </a:srgbClr>
                </a:gs>
                <a:gs pos="100000">
                  <a:srgbClr val="003B76">
                    <a:shade val="94000"/>
                    <a:satMod val="135000"/>
                  </a:srgb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ESO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978979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055850-FBF7-488A-BA0E-DFECF15B766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64305" y="444116"/>
            <a:ext cx="6485396" cy="1089521"/>
          </a:xfrm>
        </p:spPr>
        <p:txBody>
          <a:bodyPr/>
          <a:lstStyle/>
          <a:p>
            <a:r>
              <a:rPr lang="en-GB" dirty="0"/>
              <a:t>EUROCAE facts and figures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063F3E1-687B-48AE-AE33-01D0D2C52B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9659" y="4326674"/>
            <a:ext cx="7257647" cy="2531326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EAD8A52-D41F-4D73-9D4F-957DE2CB63C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63071" y="2151063"/>
            <a:ext cx="8323729" cy="3970337"/>
          </a:xfrm>
        </p:spPr>
        <p:txBody>
          <a:bodyPr>
            <a:normAutofit/>
          </a:bodyPr>
          <a:lstStyle/>
          <a:p>
            <a:pPr marL="363538" indent="-363538">
              <a:lnSpc>
                <a:spcPct val="150000"/>
              </a:lnSpc>
              <a:buFont typeface="Lucida Grande"/>
              <a:buChar char="✈"/>
              <a:defRPr/>
            </a:pPr>
            <a:r>
              <a:rPr lang="en-GB" sz="2800" dirty="0"/>
              <a:t>230+ Members (+10% p.a.)	</a:t>
            </a:r>
          </a:p>
          <a:p>
            <a:pPr marL="712788" lvl="1" indent="-349250">
              <a:lnSpc>
                <a:spcPct val="150000"/>
              </a:lnSpc>
              <a:buFont typeface="Lucida Grande"/>
              <a:buChar char="✈"/>
              <a:defRPr/>
            </a:pPr>
            <a:r>
              <a:rPr lang="en-GB" sz="2800" dirty="0"/>
              <a:t>115 in 2010</a:t>
            </a:r>
          </a:p>
          <a:p>
            <a:pPr marL="363538" indent="-363538">
              <a:lnSpc>
                <a:spcPct val="150000"/>
              </a:lnSpc>
              <a:buFont typeface="Lucida Grande"/>
              <a:buChar char="✈"/>
              <a:defRPr/>
            </a:pPr>
            <a:r>
              <a:rPr lang="en-GB" sz="2800" dirty="0"/>
              <a:t>38 active working groups</a:t>
            </a:r>
          </a:p>
          <a:p>
            <a:pPr marL="712788" lvl="1" indent="-349250">
              <a:lnSpc>
                <a:spcPct val="150000"/>
              </a:lnSpc>
              <a:buFont typeface="Lucida Grande"/>
              <a:buChar char="✈"/>
              <a:defRPr/>
            </a:pPr>
            <a:r>
              <a:rPr lang="en-GB" sz="2800" dirty="0"/>
              <a:t>26 in 2010</a:t>
            </a:r>
          </a:p>
          <a:p>
            <a:pPr marL="363538" indent="-363538">
              <a:lnSpc>
                <a:spcPct val="150000"/>
              </a:lnSpc>
              <a:buFont typeface="Lucida Grande"/>
              <a:buChar char="✈"/>
              <a:defRPr/>
            </a:pPr>
            <a:r>
              <a:rPr lang="en-GB" sz="2800" dirty="0"/>
              <a:t>2000+ experts </a:t>
            </a:r>
          </a:p>
          <a:p>
            <a:endParaRPr lang="en-GB" sz="2800" dirty="0"/>
          </a:p>
          <a:p>
            <a:endParaRPr lang="en-GB" sz="2800" dirty="0"/>
          </a:p>
        </p:txBody>
      </p:sp>
    </p:spTree>
    <p:extLst>
      <p:ext uri="{BB962C8B-B14F-4D97-AF65-F5344CB8AC3E}">
        <p14:creationId xmlns:p14="http://schemas.microsoft.com/office/powerpoint/2010/main" val="12805685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4000" dirty="0"/>
              <a:t>EUROCAE process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53808" y="2006400"/>
            <a:ext cx="8450827" cy="4385788"/>
          </a:xfrm>
        </p:spPr>
        <p:txBody>
          <a:bodyPr>
            <a:noAutofit/>
          </a:bodyPr>
          <a:lstStyle/>
          <a:p>
            <a:pPr marL="360000" lvl="0" indent="-360000">
              <a:spcBef>
                <a:spcPts val="1200"/>
              </a:spcBef>
              <a:buFont typeface="Wingdings" panose="05000000000000000000" pitchFamily="2" charset="2"/>
              <a:buChar char="Q"/>
              <a:tabLst>
                <a:tab pos="536575" algn="l"/>
              </a:tabLst>
              <a:defRPr/>
            </a:pPr>
            <a:r>
              <a:rPr lang="en-GB" sz="2600" dirty="0"/>
              <a:t>Transparent and open process</a:t>
            </a:r>
          </a:p>
          <a:p>
            <a:pPr marL="360000" lvl="0" indent="-360000">
              <a:spcBef>
                <a:spcPts val="1200"/>
              </a:spcBef>
              <a:buFont typeface="Wingdings" panose="05000000000000000000" pitchFamily="2" charset="2"/>
              <a:buChar char="Q"/>
              <a:tabLst>
                <a:tab pos="536575" algn="l"/>
              </a:tabLst>
              <a:defRPr/>
            </a:pPr>
            <a:r>
              <a:rPr lang="en-GB" sz="2600" dirty="0"/>
              <a:t>Consensus driven development approach </a:t>
            </a:r>
          </a:p>
          <a:p>
            <a:pPr marL="360000" lvl="0" indent="-360000">
              <a:spcBef>
                <a:spcPts val="1200"/>
              </a:spcBef>
              <a:buFont typeface="Wingdings" panose="05000000000000000000" pitchFamily="2" charset="2"/>
              <a:buChar char="Q"/>
              <a:tabLst>
                <a:tab pos="536575" algn="l"/>
              </a:tabLst>
              <a:defRPr/>
            </a:pPr>
            <a:r>
              <a:rPr lang="en-GB" sz="2600" dirty="0"/>
              <a:t>Standards validation </a:t>
            </a:r>
          </a:p>
          <a:p>
            <a:pPr marL="360000" lvl="0" indent="-360000">
              <a:spcBef>
                <a:spcPts val="1200"/>
              </a:spcBef>
              <a:buFont typeface="Wingdings" panose="05000000000000000000" pitchFamily="2" charset="2"/>
              <a:buChar char="Q"/>
              <a:tabLst>
                <a:tab pos="536575" algn="l"/>
              </a:tabLst>
              <a:defRPr/>
            </a:pPr>
            <a:r>
              <a:rPr lang="en-GB" sz="2600" dirty="0"/>
              <a:t>Open consultation </a:t>
            </a:r>
          </a:p>
          <a:p>
            <a:pPr marL="360000" lvl="0" indent="-360000">
              <a:spcBef>
                <a:spcPts val="1200"/>
              </a:spcBef>
              <a:buFont typeface="Wingdings" panose="05000000000000000000" pitchFamily="2" charset="2"/>
              <a:buChar char="Q"/>
              <a:tabLst>
                <a:tab pos="536575" algn="l"/>
              </a:tabLst>
              <a:defRPr/>
            </a:pPr>
            <a:r>
              <a:rPr lang="en-GB" sz="2600" dirty="0"/>
              <a:t>Worldwide recognition</a:t>
            </a:r>
          </a:p>
          <a:p>
            <a:pPr marL="360000" lvl="0" indent="-360000">
              <a:spcBef>
                <a:spcPts val="1200"/>
              </a:spcBef>
              <a:buFont typeface="Wingdings" panose="05000000000000000000" pitchFamily="2" charset="2"/>
              <a:buChar char="Q"/>
              <a:tabLst>
                <a:tab pos="536575" algn="l"/>
              </a:tabLst>
              <a:defRPr/>
            </a:pPr>
            <a:r>
              <a:rPr lang="en-GB" sz="2600" dirty="0"/>
              <a:t>Worldwide application</a:t>
            </a:r>
          </a:p>
          <a:p>
            <a:pPr marL="360000" lvl="0" indent="-360000">
              <a:spcBef>
                <a:spcPts val="1200"/>
              </a:spcBef>
              <a:buFont typeface="Wingdings" panose="05000000000000000000" pitchFamily="2" charset="2"/>
              <a:buChar char="Q"/>
              <a:tabLst>
                <a:tab pos="536575" algn="l"/>
              </a:tabLst>
              <a:defRPr/>
            </a:pPr>
            <a:r>
              <a:rPr lang="en-GB" sz="2600" dirty="0"/>
              <a:t>Open for worldwide participation</a:t>
            </a:r>
          </a:p>
          <a:p>
            <a:pPr marL="360000" lvl="0" indent="-360000">
              <a:spcBef>
                <a:spcPts val="1200"/>
              </a:spcBef>
              <a:buFont typeface="Wingdings" panose="05000000000000000000" pitchFamily="2" charset="2"/>
              <a:buChar char="Q"/>
              <a:tabLst>
                <a:tab pos="536575" algn="l"/>
              </a:tabLst>
              <a:defRPr/>
            </a:pPr>
            <a:r>
              <a:rPr lang="en-GB" sz="2600" dirty="0"/>
              <a:t>By the industry – for the industry</a:t>
            </a:r>
          </a:p>
          <a:p>
            <a:endParaRPr lang="en-US" sz="2800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A674759-1467-4786-8150-24914F6238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93333" y="3151480"/>
            <a:ext cx="3200614" cy="2680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83412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82C48A-113F-4144-A244-A9951D3560C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Coordination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482E47C-DCEC-42A5-AE92-BA3B760ECB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7976" y="1955404"/>
            <a:ext cx="3730245" cy="209234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4962DBF-F67F-4DCD-8650-21892C6990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55243" y="1633729"/>
            <a:ext cx="2803109" cy="179558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B46EDF9-B5C0-482D-8234-DD5B48658CE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89316" y="3414780"/>
            <a:ext cx="1265928" cy="126592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DED4AEC-BB67-4098-9F7B-D0FFDFE4CAD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14717" y="5297445"/>
            <a:ext cx="2832003" cy="141600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EB63AFD-F7F2-4A1D-9093-47B0E0E7FAF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7833" y="3726622"/>
            <a:ext cx="2524729" cy="133305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40C387E-C675-41DA-95CB-006995AA8C0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30384" y="4474533"/>
            <a:ext cx="3766207" cy="1639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20987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05000"/>
            <a:ext cx="8229600" cy="4525963"/>
          </a:xfrm>
        </p:spPr>
        <p:txBody>
          <a:bodyPr>
            <a:noAutofit/>
          </a:bodyPr>
          <a:lstStyle/>
          <a:p>
            <a:r>
              <a:rPr lang="en-GB" sz="2800" dirty="0"/>
              <a:t>harmonised implementation in support of the regulatory frame</a:t>
            </a:r>
          </a:p>
          <a:p>
            <a:r>
              <a:rPr lang="en-GB" sz="2800" dirty="0"/>
              <a:t>timely availability </a:t>
            </a:r>
          </a:p>
          <a:p>
            <a:r>
              <a:rPr lang="en-GB" sz="2800" dirty="0"/>
              <a:t>streamline relevant standardisation activities in Europe</a:t>
            </a:r>
          </a:p>
          <a:p>
            <a:r>
              <a:rPr lang="en-GB" sz="2800" dirty="0"/>
              <a:t>new standards arising from the deployment and implementation process</a:t>
            </a:r>
          </a:p>
          <a:p>
            <a:r>
              <a:rPr lang="en-GB" sz="2800" dirty="0"/>
              <a:t>performance-based regulation</a:t>
            </a:r>
          </a:p>
          <a:p>
            <a:pPr marL="0" indent="0">
              <a:buNone/>
            </a:pPr>
            <a:endParaRPr lang="en-US" sz="2800" dirty="0"/>
          </a:p>
        </p:txBody>
      </p:sp>
      <p:sp>
        <p:nvSpPr>
          <p:cNvPr id="4" name="Rectangle 3"/>
          <p:cNvSpPr/>
          <p:nvPr/>
        </p:nvSpPr>
        <p:spPr>
          <a:xfrm>
            <a:off x="1932751" y="444103"/>
            <a:ext cx="795969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4000" b="1" spc="-100" dirty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EASCG/EUSCG </a:t>
            </a:r>
            <a:r>
              <a:rPr lang="de-DE" sz="4000" b="1" spc="-100" dirty="0" err="1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goals</a:t>
            </a:r>
            <a:endParaRPr lang="de-DE" sz="4000" b="1" spc="-100" dirty="0">
              <a:solidFill>
                <a:schemeClr val="bg1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475554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4258" y="1869688"/>
            <a:ext cx="8989742" cy="4525963"/>
          </a:xfrm>
        </p:spPr>
        <p:txBody>
          <a:bodyPr>
            <a:noAutofit/>
          </a:bodyPr>
          <a:lstStyle/>
          <a:p>
            <a:r>
              <a:rPr lang="en-US" sz="2600" dirty="0"/>
              <a:t>develop, monitor and maintain an overarching European </a:t>
            </a:r>
            <a:r>
              <a:rPr lang="en-US" sz="2600" dirty="0" err="1"/>
              <a:t>standardisation</a:t>
            </a:r>
            <a:r>
              <a:rPr lang="en-US" sz="2600" dirty="0"/>
              <a:t> and regulatory RDP</a:t>
            </a:r>
          </a:p>
          <a:p>
            <a:r>
              <a:rPr lang="en-US" sz="2600" dirty="0"/>
              <a:t>https://www.eurocae.net/about-us/euscg/ </a:t>
            </a:r>
          </a:p>
          <a:p>
            <a:r>
              <a:rPr lang="en-US" sz="2600" dirty="0"/>
              <a:t>facilitate the sharing of work among the SDOs, avoiding the risk of overlaps and gaps</a:t>
            </a:r>
          </a:p>
          <a:p>
            <a:r>
              <a:rPr lang="en-US" sz="2600" dirty="0"/>
              <a:t>monitor all relevant processes, resource availability and other related risks and issues</a:t>
            </a:r>
          </a:p>
          <a:p>
            <a:r>
              <a:rPr lang="en-US" sz="2600" dirty="0"/>
              <a:t>provide a forum to manage specific issues and resolution of conflicts</a:t>
            </a:r>
          </a:p>
          <a:p>
            <a:r>
              <a:rPr lang="en-US" sz="2600" dirty="0"/>
              <a:t>advise the EC and EASA and other regulators on </a:t>
            </a:r>
            <a:r>
              <a:rPr lang="en-US" sz="2600" dirty="0" err="1"/>
              <a:t>standardisation</a:t>
            </a:r>
            <a:r>
              <a:rPr lang="en-US" sz="2600" dirty="0"/>
              <a:t> matters and </a:t>
            </a:r>
            <a:r>
              <a:rPr lang="en-US" sz="2600" dirty="0" err="1"/>
              <a:t>standardisation</a:t>
            </a:r>
            <a:r>
              <a:rPr lang="en-US" sz="2600" dirty="0"/>
              <a:t> issues</a:t>
            </a:r>
          </a:p>
        </p:txBody>
      </p:sp>
      <p:sp>
        <p:nvSpPr>
          <p:cNvPr id="4" name="Rectangle 3"/>
          <p:cNvSpPr/>
          <p:nvPr/>
        </p:nvSpPr>
        <p:spPr>
          <a:xfrm>
            <a:off x="1725923" y="444103"/>
            <a:ext cx="795969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4000" b="1" spc="-100" dirty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EA/USCG Tasks &amp; </a:t>
            </a:r>
            <a:r>
              <a:rPr lang="de-DE" sz="4000" b="1" spc="-100" dirty="0" err="1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Deliverables</a:t>
            </a:r>
            <a:endParaRPr lang="de-DE" sz="4000" b="1" spc="-100" dirty="0">
              <a:solidFill>
                <a:schemeClr val="bg1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52285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1C20DC-4A74-47C5-A767-359439B6119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Global coordination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17A6A6C-718B-41CB-994E-624838DFA6D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364637" y="4047565"/>
            <a:ext cx="2550511" cy="1939365"/>
          </a:xfrm>
        </p:spPr>
        <p:txBody>
          <a:bodyPr>
            <a:normAutofit/>
          </a:bodyPr>
          <a:lstStyle/>
          <a:p>
            <a:r>
              <a:rPr lang="en-GB" sz="2400" dirty="0"/>
              <a:t>50 % joint WGs</a:t>
            </a:r>
          </a:p>
          <a:p>
            <a:endParaRPr lang="en-GB" sz="2400" dirty="0"/>
          </a:p>
          <a:p>
            <a:endParaRPr lang="en-GB" sz="2400" dirty="0"/>
          </a:p>
          <a:p>
            <a:r>
              <a:rPr lang="en-GB" sz="2400" dirty="0"/>
              <a:t>10 % joint WGs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FB2D0CD-1BF2-44AB-B8D3-A18EFE4D46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8901" y="2058062"/>
            <a:ext cx="1939527" cy="1586885"/>
          </a:xfrm>
          <a:prstGeom prst="rect">
            <a:avLst/>
          </a:prstGeom>
        </p:spPr>
      </p:pic>
      <p:pic>
        <p:nvPicPr>
          <p:cNvPr id="5" name="Content Placeholder 6">
            <a:extLst>
              <a:ext uri="{FF2B5EF4-FFF2-40B4-BE49-F238E27FC236}">
                <a16:creationId xmlns:a16="http://schemas.microsoft.com/office/drawing/2014/main" id="{E40AF0BB-ADD0-4F11-8AD4-7B532A5723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15148" y="2383920"/>
            <a:ext cx="3000466" cy="326587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C40A98A-4944-4160-A7D3-36D5B6D7343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3586" y="3828898"/>
            <a:ext cx="2456255" cy="103708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55BEF11-F520-44A5-938C-52E247513BD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6393" y="5038228"/>
            <a:ext cx="2261514" cy="1404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725619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5208" y="2830664"/>
            <a:ext cx="2352242" cy="79254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32939" y="997501"/>
            <a:ext cx="4211061" cy="142468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1719943" y="352233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>
                <a:solidFill>
                  <a:schemeClr val="bg1"/>
                </a:solidFill>
              </a:rPr>
              <a:t>Regulation – Standard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2336800"/>
            <a:ext cx="8455025" cy="4525963"/>
          </a:xfrm>
          <a:prstGeom prst="rect">
            <a:avLst/>
          </a:prstGeom>
        </p:spPr>
        <p:txBody>
          <a:bodyPr/>
          <a:lstStyle/>
          <a:p>
            <a:r>
              <a:rPr lang="en-US" sz="2800" dirty="0"/>
              <a:t>PB regulations by FAA/EASA and ICAO</a:t>
            </a:r>
          </a:p>
          <a:p>
            <a:pPr lvl="1"/>
            <a:r>
              <a:rPr lang="en-US" sz="2400" dirty="0"/>
              <a:t>Reference to industry standards</a:t>
            </a:r>
          </a:p>
          <a:p>
            <a:r>
              <a:rPr lang="en-US" sz="2800" dirty="0" err="1"/>
              <a:t>standardisation</a:t>
            </a:r>
            <a:r>
              <a:rPr lang="en-US" sz="2800" dirty="0"/>
              <a:t> reaction to regulation</a:t>
            </a:r>
          </a:p>
          <a:p>
            <a:r>
              <a:rPr lang="en-US" sz="2800" dirty="0"/>
              <a:t>forward looking </a:t>
            </a:r>
          </a:p>
          <a:p>
            <a:pPr lvl="1"/>
            <a:r>
              <a:rPr lang="en-US" sz="2400" dirty="0"/>
              <a:t>in anticipation of regulatory requirements </a:t>
            </a:r>
            <a:endParaRPr lang="en-US" sz="2800" dirty="0"/>
          </a:p>
          <a:p>
            <a:r>
              <a:rPr lang="en-US" sz="2800" dirty="0"/>
              <a:t>referenced by the regulator</a:t>
            </a:r>
          </a:p>
          <a:p>
            <a:pPr lvl="1"/>
            <a:r>
              <a:rPr lang="en-US" sz="2400" dirty="0"/>
              <a:t>EASA, EU Leg, FAA, ICAO</a:t>
            </a:r>
          </a:p>
          <a:p>
            <a:r>
              <a:rPr lang="en-US" sz="2800" dirty="0"/>
              <a:t>ETSO – MOPS, SW, Environment</a:t>
            </a:r>
            <a:endParaRPr lang="en-US" sz="16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28901" y="4031691"/>
            <a:ext cx="3818463" cy="2656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206170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theme/theme1.xml><?xml version="1.0" encoding="utf-8"?>
<a:theme xmlns:a="http://schemas.openxmlformats.org/drawingml/2006/main" name="Title Presentatio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Content Listinag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Address Malakoff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Address Saint Denis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1_Content Listinag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1_Address Saint Denis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913F2C90A79EC4185F795D3F989EC61" ma:contentTypeVersion="7" ma:contentTypeDescription="Create a new document." ma:contentTypeScope="" ma:versionID="4539eab5f72ef5c0df115620799788c2">
  <xsd:schema xmlns:xsd="http://www.w3.org/2001/XMLSchema" xmlns:xs="http://www.w3.org/2001/XMLSchema" xmlns:p="http://schemas.microsoft.com/office/2006/metadata/properties" xmlns:ns2="58afec7e-9d62-42ed-946f-0889786fb130" xmlns:ns3="a5818ed9-b1f6-460a-8727-9c9b83770905" targetNamespace="http://schemas.microsoft.com/office/2006/metadata/properties" ma:root="true" ma:fieldsID="54b2b0f3b70e195d52fee565f02e02bf" ns2:_="" ns3:_="">
    <xsd:import namespace="58afec7e-9d62-42ed-946f-0889786fb130"/>
    <xsd:import namespace="a5818ed9-b1f6-460a-8727-9c9b83770905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8afec7e-9d62-42ed-946f-0889786fb130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5818ed9-b1f6-460a-8727-9c9b8377090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AutoTags" ma:index="13" nillable="true" ma:displayName="MediaServiceAutoTags" ma:description="" ma:internalName="MediaServiceAutoTags" ma:readOnly="true">
      <xsd:simpleType>
        <xsd:restriction base="dms:Text"/>
      </xsd:simpleType>
    </xsd:element>
    <xsd:element name="MediaServiceLocation" ma:index="14" nillable="true" ma:displayName="MediaServiceLocation" ma:internalName="MediaServiceLocatio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71FA049F-DC78-4835-B1B8-0323EE80811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8afec7e-9d62-42ed-946f-0889786fb130"/>
    <ds:schemaRef ds:uri="a5818ed9-b1f6-460a-8727-9c9b8377090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BF2C41E9-4506-405A-8339-431CB0745626}">
  <ds:schemaRefs>
    <ds:schemaRef ds:uri="http://purl.org/dc/dcmitype/"/>
    <ds:schemaRef ds:uri="http://www.w3.org/XML/1998/namespace"/>
    <ds:schemaRef ds:uri="http://schemas.openxmlformats.org/package/2006/metadata/core-properties"/>
    <ds:schemaRef ds:uri="http://schemas.microsoft.com/office/infopath/2007/PartnerControls"/>
    <ds:schemaRef ds:uri="http://schemas.microsoft.com/office/2006/metadata/properties"/>
    <ds:schemaRef ds:uri="http://schemas.microsoft.com/office/2006/documentManagement/types"/>
    <ds:schemaRef ds:uri="http://purl.org/dc/terms/"/>
    <ds:schemaRef ds:uri="http://purl.org/dc/elements/1.1/"/>
    <ds:schemaRef ds:uri="a5818ed9-b1f6-460a-8727-9c9b83770905"/>
    <ds:schemaRef ds:uri="58afec7e-9d62-42ed-946f-0889786fb130"/>
  </ds:schemaRefs>
</ds:datastoreItem>
</file>

<file path=customXml/itemProps3.xml><?xml version="1.0" encoding="utf-8"?>
<ds:datastoreItem xmlns:ds="http://schemas.openxmlformats.org/officeDocument/2006/customXml" ds:itemID="{A68BCD9B-4CD7-464E-A0B9-22F53121122E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3996</TotalTime>
  <Words>783</Words>
  <Application>Microsoft Office PowerPoint</Application>
  <PresentationFormat>On-screen Show (4:3)</PresentationFormat>
  <Paragraphs>220</Paragraphs>
  <Slides>18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18</vt:i4>
      </vt:variant>
    </vt:vector>
  </HeadingPairs>
  <TitlesOfParts>
    <vt:vector size="29" baseType="lpstr">
      <vt:lpstr>Arial</vt:lpstr>
      <vt:lpstr>Calibri</vt:lpstr>
      <vt:lpstr>ITC Avant Garde Std Bk</vt:lpstr>
      <vt:lpstr>Lucida Grande</vt:lpstr>
      <vt:lpstr>Wingdings</vt:lpstr>
      <vt:lpstr>Title Presentation</vt:lpstr>
      <vt:lpstr>Content Listinag</vt:lpstr>
      <vt:lpstr>Address Malakoff</vt:lpstr>
      <vt:lpstr>Address Saint Denis</vt:lpstr>
      <vt:lpstr>1_Content Listinag</vt:lpstr>
      <vt:lpstr>1_Address Saint Denis</vt:lpstr>
      <vt:lpstr>PowerPoint Presentation</vt:lpstr>
      <vt:lpstr>PowerPoint Presentation</vt:lpstr>
      <vt:lpstr>EUROCAE facts and figures</vt:lpstr>
      <vt:lpstr>EUROCAE process</vt:lpstr>
      <vt:lpstr>Coordination</vt:lpstr>
      <vt:lpstr>PowerPoint Presentation</vt:lpstr>
      <vt:lpstr>PowerPoint Presentation</vt:lpstr>
      <vt:lpstr>Global coordination</vt:lpstr>
      <vt:lpstr>Regulation – Standard</vt:lpstr>
      <vt:lpstr>R&amp;D-standardisation-deployment</vt:lpstr>
      <vt:lpstr>Domains of activities</vt:lpstr>
      <vt:lpstr>Specific topics of interest</vt:lpstr>
      <vt:lpstr>WG-105 UAS Scope and Objective</vt:lpstr>
      <vt:lpstr>PowerPoint Presentation</vt:lpstr>
      <vt:lpstr>PowerPoint Presentation</vt:lpstr>
      <vt:lpstr>PowerPoint Presentation</vt:lpstr>
      <vt:lpstr>EUROCAE today</vt:lpstr>
      <vt:lpstr>PowerPoint Presentation</vt:lpstr>
    </vt:vector>
  </TitlesOfParts>
  <Company>.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.</dc:creator>
  <cp:lastModifiedBy>Christian Schleifer</cp:lastModifiedBy>
  <cp:revision>97</cp:revision>
  <cp:lastPrinted>2018-01-30T16:20:00Z</cp:lastPrinted>
  <dcterms:created xsi:type="dcterms:W3CDTF">2017-01-12T17:03:29Z</dcterms:created>
  <dcterms:modified xsi:type="dcterms:W3CDTF">2018-03-26T01:32:23Z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0x010100A913F2C90A79EC4185F795D3F989EC61</vt:lpwstr>
  </property>
</Properties>
</file>